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516" r:id="rId1"/>
  </p:sldMasterIdLst>
  <p:notesMasterIdLst>
    <p:notesMasterId r:id="rId18"/>
  </p:notesMasterIdLst>
  <p:handoutMasterIdLst>
    <p:handoutMasterId r:id="rId19"/>
  </p:handoutMasterIdLst>
  <p:sldIdLst>
    <p:sldId id="869" r:id="rId2"/>
    <p:sldId id="875" r:id="rId3"/>
    <p:sldId id="892" r:id="rId4"/>
    <p:sldId id="877" r:id="rId5"/>
    <p:sldId id="878" r:id="rId6"/>
    <p:sldId id="881" r:id="rId7"/>
    <p:sldId id="883" r:id="rId8"/>
    <p:sldId id="882" r:id="rId9"/>
    <p:sldId id="884" r:id="rId10"/>
    <p:sldId id="885" r:id="rId11"/>
    <p:sldId id="886" r:id="rId12"/>
    <p:sldId id="898" r:id="rId13"/>
    <p:sldId id="889" r:id="rId14"/>
    <p:sldId id="897" r:id="rId15"/>
    <p:sldId id="894" r:id="rId16"/>
    <p:sldId id="893" r:id="rId17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1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A6E"/>
    <a:srgbClr val="0070C0"/>
    <a:srgbClr val="85C2FF"/>
    <a:srgbClr val="0000AC"/>
    <a:srgbClr val="FA48D8"/>
    <a:srgbClr val="000066"/>
    <a:srgbClr val="000082"/>
    <a:srgbClr val="FFFFFF"/>
    <a:srgbClr val="009900"/>
    <a:srgbClr val="5E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54" autoAdjust="0"/>
    <p:restoredTop sz="91423" autoAdjust="0"/>
  </p:normalViewPr>
  <p:slideViewPr>
    <p:cSldViewPr snapToObjects="1">
      <p:cViewPr>
        <p:scale>
          <a:sx n="150" d="100"/>
          <a:sy n="150" d="100"/>
        </p:scale>
        <p:origin x="-426" y="-204"/>
      </p:cViewPr>
      <p:guideLst>
        <p:guide orient="horz" pos="1859"/>
        <p:guide orient="horz" pos="4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notesViewPr>
    <p:cSldViewPr snapToObjects="1">
      <p:cViewPr varScale="1">
        <p:scale>
          <a:sx n="91" d="100"/>
          <a:sy n="91" d="100"/>
        </p:scale>
        <p:origin x="-3738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DF325-D012-4699-95EF-3377D84A64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F74B005-99EE-486B-8639-B7146141A3FE}">
      <dgm:prSet phldrT="[Текст]" custT="1"/>
      <dgm:spPr>
        <a:ln w="76200">
          <a:solidFill>
            <a:srgbClr val="0070C0"/>
          </a:solidFill>
        </a:ln>
      </dgm:spPr>
      <dgm:t>
        <a:bodyPr/>
        <a:lstStyle/>
        <a:p>
          <a:endParaRPr lang="ru-RU" sz="1400" b="1" dirty="0" smtClean="0"/>
        </a:p>
      </dgm:t>
    </dgm:pt>
    <dgm:pt modelId="{97DA0263-7FC7-4421-A1E1-CB719C51C515}" type="parTrans" cxnId="{01C3A2FC-EAE7-46B3-A51B-CCA9097B279A}">
      <dgm:prSet/>
      <dgm:spPr/>
      <dgm:t>
        <a:bodyPr/>
        <a:lstStyle/>
        <a:p>
          <a:endParaRPr lang="ru-RU"/>
        </a:p>
      </dgm:t>
    </dgm:pt>
    <dgm:pt modelId="{264B4EBB-13DF-4DA5-8C70-161AAA5A3724}" type="sibTrans" cxnId="{01C3A2FC-EAE7-46B3-A51B-CCA9097B279A}">
      <dgm:prSet/>
      <dgm:spPr/>
      <dgm:t>
        <a:bodyPr/>
        <a:lstStyle/>
        <a:p>
          <a:endParaRPr lang="ru-RU"/>
        </a:p>
      </dgm:t>
    </dgm:pt>
    <dgm:pt modelId="{9934B5D2-FDEA-480E-9315-57A448D59B27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TERMINOLOGY AWARENESS</a:t>
          </a:r>
          <a:endParaRPr lang="ru-RU" b="1" dirty="0">
            <a:solidFill>
              <a:srgbClr val="0070C0"/>
            </a:solidFill>
          </a:endParaRPr>
        </a:p>
      </dgm:t>
    </dgm:pt>
    <dgm:pt modelId="{E75843BE-6123-4554-AF5E-C61C96435EE6}" type="parTrans" cxnId="{5F2253CC-3476-4426-92B6-41A07A36132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6D66FF0-40D6-40C4-A607-D2C6E1DBC563}" type="sibTrans" cxnId="{5F2253CC-3476-4426-92B6-41A07A36132F}">
      <dgm:prSet/>
      <dgm:spPr/>
      <dgm:t>
        <a:bodyPr/>
        <a:lstStyle/>
        <a:p>
          <a:endParaRPr lang="ru-RU"/>
        </a:p>
      </dgm:t>
    </dgm:pt>
    <dgm:pt modelId="{F2B5F5E4-9C4E-4D58-8AB4-0D6587DC2F18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INTERNET OPERATION CONCE</a:t>
          </a:r>
          <a:r>
            <a:rPr lang="en-US" b="1" dirty="0" smtClean="0">
              <a:solidFill>
                <a:srgbClr val="0070C0"/>
              </a:solidFill>
            </a:rPr>
            <a:t>P</a:t>
          </a:r>
          <a:r>
            <a:rPr lang="ru-RU" b="1" dirty="0" smtClean="0">
              <a:solidFill>
                <a:srgbClr val="0070C0"/>
              </a:solidFill>
            </a:rPr>
            <a:t>T AWARENESS</a:t>
          </a:r>
        </a:p>
      </dgm:t>
    </dgm:pt>
    <dgm:pt modelId="{B012F37E-5C27-4C5D-A219-F17E14F9BD16}" type="parTrans" cxnId="{38C53FEC-5334-4076-BFDB-6C7CB81D499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41980A2-1FC4-4B5B-8977-B8B098B2C222}" type="sibTrans" cxnId="{38C53FEC-5334-4076-BFDB-6C7CB81D499E}">
      <dgm:prSet/>
      <dgm:spPr/>
      <dgm:t>
        <a:bodyPr/>
        <a:lstStyle/>
        <a:p>
          <a:endParaRPr lang="ru-RU"/>
        </a:p>
      </dgm:t>
    </dgm:pt>
    <dgm:pt modelId="{81145D3F-87C6-4690-A5E6-E9ADA0893797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BASIC COMPUTER OPPORTUNITIES UNDERSTANDING</a:t>
          </a:r>
        </a:p>
      </dgm:t>
    </dgm:pt>
    <dgm:pt modelId="{72962214-F078-4A51-823B-6B80AF83C077}" type="parTrans" cxnId="{D834C4F8-E1D5-40CF-AA1C-FC46C5120B57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7560BFC-A1B7-4715-9FE4-4DEDA60BDF7E}" type="sibTrans" cxnId="{D834C4F8-E1D5-40CF-AA1C-FC46C5120B57}">
      <dgm:prSet/>
      <dgm:spPr/>
      <dgm:t>
        <a:bodyPr/>
        <a:lstStyle/>
        <a:p>
          <a:endParaRPr lang="ru-RU"/>
        </a:p>
      </dgm:t>
    </dgm:pt>
    <dgm:pt modelId="{42ACA76B-9917-482B-916E-955DE8F5A0A1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US</a:t>
          </a:r>
          <a:r>
            <a:rPr lang="en-US" b="1" dirty="0" smtClean="0">
              <a:solidFill>
                <a:srgbClr val="0070C0"/>
              </a:solidFill>
            </a:rPr>
            <a:t>ING </a:t>
          </a:r>
          <a:r>
            <a:rPr lang="ru-RU" b="1" dirty="0" smtClean="0">
              <a:solidFill>
                <a:srgbClr val="0070C0"/>
              </a:solidFill>
            </a:rPr>
            <a:t>I</a:t>
          </a:r>
          <a:r>
            <a:rPr lang="en-US" b="1" dirty="0" smtClean="0">
              <a:solidFill>
                <a:srgbClr val="0070C0"/>
              </a:solidFill>
            </a:rPr>
            <a:t>C</a:t>
          </a:r>
          <a:r>
            <a:rPr lang="ru-RU" b="1" dirty="0" smtClean="0">
              <a:solidFill>
                <a:srgbClr val="0070C0"/>
              </a:solidFill>
            </a:rPr>
            <a:t>T </a:t>
          </a:r>
          <a:r>
            <a:rPr lang="en-US" b="1" dirty="0" smtClean="0">
              <a:solidFill>
                <a:srgbClr val="0070C0"/>
              </a:solidFill>
            </a:rPr>
            <a:t>FOR </a:t>
          </a:r>
          <a:r>
            <a:rPr lang="ru-RU" b="1" dirty="0" smtClean="0">
              <a:solidFill>
                <a:srgbClr val="0070C0"/>
              </a:solidFill>
            </a:rPr>
            <a:t>SOLVING</a:t>
          </a:r>
          <a:r>
            <a:rPr lang="en-US" b="1" dirty="0" smtClean="0">
              <a:solidFill>
                <a:srgbClr val="0070C0"/>
              </a:solidFill>
            </a:rPr>
            <a:t> PROBLEMS</a:t>
          </a:r>
          <a:endParaRPr lang="ru-RU" b="1" dirty="0" smtClean="0">
            <a:solidFill>
              <a:srgbClr val="0070C0"/>
            </a:solidFill>
          </a:endParaRPr>
        </a:p>
      </dgm:t>
    </dgm:pt>
    <dgm:pt modelId="{8A929E91-1AEF-48AE-8519-7B15774B04DC}" type="parTrans" cxnId="{EDD76677-63C3-4CA0-90A4-F267231CD16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CDC206C-8AFA-41E7-8B7A-0AA74E7E63BA}" type="sibTrans" cxnId="{EDD76677-63C3-4CA0-90A4-F267231CD16A}">
      <dgm:prSet/>
      <dgm:spPr/>
      <dgm:t>
        <a:bodyPr/>
        <a:lstStyle/>
        <a:p>
          <a:endParaRPr lang="ru-RU"/>
        </a:p>
      </dgm:t>
    </dgm:pt>
    <dgm:pt modelId="{29C4DAC6-8BDE-48BF-884B-0A4BF96BD8A0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INFORMATION HANDLING SKILLS</a:t>
          </a:r>
        </a:p>
      </dgm:t>
    </dgm:pt>
    <dgm:pt modelId="{387212D5-6526-47E7-9454-CF36637F01F1}" type="parTrans" cxnId="{188F4825-1F47-4F40-8095-F824EE26708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32E90DA-155B-4659-8B16-3DA2E5112294}" type="sibTrans" cxnId="{188F4825-1F47-4F40-8095-F824EE26708C}">
      <dgm:prSet/>
      <dgm:spPr/>
      <dgm:t>
        <a:bodyPr/>
        <a:lstStyle/>
        <a:p>
          <a:endParaRPr lang="ru-RU"/>
        </a:p>
      </dgm:t>
    </dgm:pt>
    <dgm:pt modelId="{616C8683-240E-47D0-9E91-203CDEE6731B}" type="pres">
      <dgm:prSet presAssocID="{D93DF325-D012-4699-95EF-3377D84A64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B082F-F1D5-4AA6-81F2-ADD4F4FB2584}" type="pres">
      <dgm:prSet presAssocID="{DF74B005-99EE-486B-8639-B7146141A3FE}" presName="centerShape" presStyleLbl="node0" presStyleIdx="0" presStyleCnt="1" custScaleX="110181" custScaleY="109794"/>
      <dgm:spPr/>
      <dgm:t>
        <a:bodyPr/>
        <a:lstStyle/>
        <a:p>
          <a:endParaRPr lang="ru-RU"/>
        </a:p>
      </dgm:t>
    </dgm:pt>
    <dgm:pt modelId="{2962A367-AC60-49A8-BE17-76C7E3987E3E}" type="pres">
      <dgm:prSet presAssocID="{387212D5-6526-47E7-9454-CF36637F01F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B288ADA7-89F5-47AC-BAB1-9EA6DD80E7B3}" type="pres">
      <dgm:prSet presAssocID="{29C4DAC6-8BDE-48BF-884B-0A4BF96BD8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56EBF-583C-4BDF-8B29-EC44FC06E822}" type="pres">
      <dgm:prSet presAssocID="{E75843BE-6123-4554-AF5E-C61C96435EE6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5191987E-868F-4A21-9E06-7F6813CF514C}" type="pres">
      <dgm:prSet presAssocID="{9934B5D2-FDEA-480E-9315-57A448D59B27}" presName="node" presStyleLbl="node1" presStyleIdx="1" presStyleCnt="5" custRadScaleRad="120197" custRadScaleInc="-3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0236-D75E-4D8E-91F8-3F868DA0C560}" type="pres">
      <dgm:prSet presAssocID="{B012F37E-5C27-4C5D-A219-F17E14F9BD16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757D3133-2BCF-43BC-B1A2-FAFC3C277995}" type="pres">
      <dgm:prSet presAssocID="{F2B5F5E4-9C4E-4D58-8AB4-0D6587DC2F18}" presName="node" presStyleLbl="node1" presStyleIdx="2" presStyleCnt="5" custRadScaleRad="8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F3855-ECB9-4A22-AE47-F89C3AA0C305}" type="pres">
      <dgm:prSet presAssocID="{72962214-F078-4A51-823B-6B80AF83C07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98FEDAED-0444-49DF-A952-649252FEBC3E}" type="pres">
      <dgm:prSet presAssocID="{81145D3F-87C6-4690-A5E6-E9ADA0893797}" presName="node" presStyleLbl="node1" presStyleIdx="3" presStyleCnt="5" custRadScaleRad="119012" custRadScaleInc="30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80C42-05B2-4B76-B53B-DD17169627CC}" type="pres">
      <dgm:prSet presAssocID="{8A929E91-1AEF-48AE-8519-7B15774B04D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78873ED6-73BE-4536-BDFB-688D836E051E}" type="pres">
      <dgm:prSet presAssocID="{42ACA76B-9917-482B-916E-955DE8F5A0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23411-DF1E-4CC3-B849-AA3C8D715BE2}" type="presOf" srcId="{B012F37E-5C27-4C5D-A219-F17E14F9BD16}" destId="{0B9F0236-D75E-4D8E-91F8-3F868DA0C560}" srcOrd="0" destOrd="0" presId="urn:microsoft.com/office/officeart/2005/8/layout/radial4"/>
    <dgm:cxn modelId="{6BCFD4F4-D857-4325-8AF8-ED1303566695}" type="presOf" srcId="{72962214-F078-4A51-823B-6B80AF83C077}" destId="{823F3855-ECB9-4A22-AE47-F89C3AA0C305}" srcOrd="0" destOrd="0" presId="urn:microsoft.com/office/officeart/2005/8/layout/radial4"/>
    <dgm:cxn modelId="{56D907BA-007D-4CE5-9D0F-82A0CB5938FB}" type="presOf" srcId="{DF74B005-99EE-486B-8639-B7146141A3FE}" destId="{25DB082F-F1D5-4AA6-81F2-ADD4F4FB2584}" srcOrd="0" destOrd="0" presId="urn:microsoft.com/office/officeart/2005/8/layout/radial4"/>
    <dgm:cxn modelId="{60787F7B-A97F-4593-8557-2FF8982B8BB4}" type="presOf" srcId="{E75843BE-6123-4554-AF5E-C61C96435EE6}" destId="{98456EBF-583C-4BDF-8B29-EC44FC06E822}" srcOrd="0" destOrd="0" presId="urn:microsoft.com/office/officeart/2005/8/layout/radial4"/>
    <dgm:cxn modelId="{01C3A2FC-EAE7-46B3-A51B-CCA9097B279A}" srcId="{D93DF325-D012-4699-95EF-3377D84A64E6}" destId="{DF74B005-99EE-486B-8639-B7146141A3FE}" srcOrd="0" destOrd="0" parTransId="{97DA0263-7FC7-4421-A1E1-CB719C51C515}" sibTransId="{264B4EBB-13DF-4DA5-8C70-161AAA5A3724}"/>
    <dgm:cxn modelId="{D834C4F8-E1D5-40CF-AA1C-FC46C5120B57}" srcId="{DF74B005-99EE-486B-8639-B7146141A3FE}" destId="{81145D3F-87C6-4690-A5E6-E9ADA0893797}" srcOrd="3" destOrd="0" parTransId="{72962214-F078-4A51-823B-6B80AF83C077}" sibTransId="{F7560BFC-A1B7-4715-9FE4-4DEDA60BDF7E}"/>
    <dgm:cxn modelId="{188F4825-1F47-4F40-8095-F824EE26708C}" srcId="{DF74B005-99EE-486B-8639-B7146141A3FE}" destId="{29C4DAC6-8BDE-48BF-884B-0A4BF96BD8A0}" srcOrd="0" destOrd="0" parTransId="{387212D5-6526-47E7-9454-CF36637F01F1}" sibTransId="{D32E90DA-155B-4659-8B16-3DA2E5112294}"/>
    <dgm:cxn modelId="{5F2253CC-3476-4426-92B6-41A07A36132F}" srcId="{DF74B005-99EE-486B-8639-B7146141A3FE}" destId="{9934B5D2-FDEA-480E-9315-57A448D59B27}" srcOrd="1" destOrd="0" parTransId="{E75843BE-6123-4554-AF5E-C61C96435EE6}" sibTransId="{06D66FF0-40D6-40C4-A607-D2C6E1DBC563}"/>
    <dgm:cxn modelId="{94BD4D7E-9E80-4FEA-A862-2E19F291D76A}" type="presOf" srcId="{F2B5F5E4-9C4E-4D58-8AB4-0D6587DC2F18}" destId="{757D3133-2BCF-43BC-B1A2-FAFC3C277995}" srcOrd="0" destOrd="0" presId="urn:microsoft.com/office/officeart/2005/8/layout/radial4"/>
    <dgm:cxn modelId="{4D5DA752-8F88-4422-9C3A-D8A974A48F64}" type="presOf" srcId="{81145D3F-87C6-4690-A5E6-E9ADA0893797}" destId="{98FEDAED-0444-49DF-A952-649252FEBC3E}" srcOrd="0" destOrd="0" presId="urn:microsoft.com/office/officeart/2005/8/layout/radial4"/>
    <dgm:cxn modelId="{38C53FEC-5334-4076-BFDB-6C7CB81D499E}" srcId="{DF74B005-99EE-486B-8639-B7146141A3FE}" destId="{F2B5F5E4-9C4E-4D58-8AB4-0D6587DC2F18}" srcOrd="2" destOrd="0" parTransId="{B012F37E-5C27-4C5D-A219-F17E14F9BD16}" sibTransId="{641980A2-1FC4-4B5B-8977-B8B098B2C222}"/>
    <dgm:cxn modelId="{EBB32D1E-4C34-4292-94C7-4C7B5BCE0028}" type="presOf" srcId="{8A929E91-1AEF-48AE-8519-7B15774B04DC}" destId="{25780C42-05B2-4B76-B53B-DD17169627CC}" srcOrd="0" destOrd="0" presId="urn:microsoft.com/office/officeart/2005/8/layout/radial4"/>
    <dgm:cxn modelId="{62C86557-A989-4801-8E4B-C25B840AD985}" type="presOf" srcId="{9934B5D2-FDEA-480E-9315-57A448D59B27}" destId="{5191987E-868F-4A21-9E06-7F6813CF514C}" srcOrd="0" destOrd="0" presId="urn:microsoft.com/office/officeart/2005/8/layout/radial4"/>
    <dgm:cxn modelId="{B2958F9B-EEAA-4256-BBEF-111D3E984141}" type="presOf" srcId="{29C4DAC6-8BDE-48BF-884B-0A4BF96BD8A0}" destId="{B288ADA7-89F5-47AC-BAB1-9EA6DD80E7B3}" srcOrd="0" destOrd="0" presId="urn:microsoft.com/office/officeart/2005/8/layout/radial4"/>
    <dgm:cxn modelId="{6CC177BD-7DF7-4DA1-BB4B-577BA1AE71AF}" type="presOf" srcId="{42ACA76B-9917-482B-916E-955DE8F5A0A1}" destId="{78873ED6-73BE-4536-BDFB-688D836E051E}" srcOrd="0" destOrd="0" presId="urn:microsoft.com/office/officeart/2005/8/layout/radial4"/>
    <dgm:cxn modelId="{88273F0F-0E3D-4F93-970C-3606CA6BC244}" type="presOf" srcId="{387212D5-6526-47E7-9454-CF36637F01F1}" destId="{2962A367-AC60-49A8-BE17-76C7E3987E3E}" srcOrd="0" destOrd="0" presId="urn:microsoft.com/office/officeart/2005/8/layout/radial4"/>
    <dgm:cxn modelId="{ACCC1A85-9FD9-4697-856F-0B1B105D6219}" type="presOf" srcId="{D93DF325-D012-4699-95EF-3377D84A64E6}" destId="{616C8683-240E-47D0-9E91-203CDEE6731B}" srcOrd="0" destOrd="0" presId="urn:microsoft.com/office/officeart/2005/8/layout/radial4"/>
    <dgm:cxn modelId="{EDD76677-63C3-4CA0-90A4-F267231CD16A}" srcId="{DF74B005-99EE-486B-8639-B7146141A3FE}" destId="{42ACA76B-9917-482B-916E-955DE8F5A0A1}" srcOrd="4" destOrd="0" parTransId="{8A929E91-1AEF-48AE-8519-7B15774B04DC}" sibTransId="{FCDC206C-8AFA-41E7-8B7A-0AA74E7E63BA}"/>
    <dgm:cxn modelId="{3C3F6AFA-531D-4F93-98CD-E76500BBDC26}" type="presParOf" srcId="{616C8683-240E-47D0-9E91-203CDEE6731B}" destId="{25DB082F-F1D5-4AA6-81F2-ADD4F4FB2584}" srcOrd="0" destOrd="0" presId="urn:microsoft.com/office/officeart/2005/8/layout/radial4"/>
    <dgm:cxn modelId="{B26286BB-F14B-4A60-9186-29E651172487}" type="presParOf" srcId="{616C8683-240E-47D0-9E91-203CDEE6731B}" destId="{2962A367-AC60-49A8-BE17-76C7E3987E3E}" srcOrd="1" destOrd="0" presId="urn:microsoft.com/office/officeart/2005/8/layout/radial4"/>
    <dgm:cxn modelId="{19FB349E-3089-4610-92D7-62BC9F3BF7DA}" type="presParOf" srcId="{616C8683-240E-47D0-9E91-203CDEE6731B}" destId="{B288ADA7-89F5-47AC-BAB1-9EA6DD80E7B3}" srcOrd="2" destOrd="0" presId="urn:microsoft.com/office/officeart/2005/8/layout/radial4"/>
    <dgm:cxn modelId="{9B47DA58-8542-4498-A2C0-83D5C6F7A530}" type="presParOf" srcId="{616C8683-240E-47D0-9E91-203CDEE6731B}" destId="{98456EBF-583C-4BDF-8B29-EC44FC06E822}" srcOrd="3" destOrd="0" presId="urn:microsoft.com/office/officeart/2005/8/layout/radial4"/>
    <dgm:cxn modelId="{D8069B24-1B19-4C42-BA09-C585E81CCF76}" type="presParOf" srcId="{616C8683-240E-47D0-9E91-203CDEE6731B}" destId="{5191987E-868F-4A21-9E06-7F6813CF514C}" srcOrd="4" destOrd="0" presId="urn:microsoft.com/office/officeart/2005/8/layout/radial4"/>
    <dgm:cxn modelId="{51F8EB33-D221-4675-A218-E7EA01FA6F35}" type="presParOf" srcId="{616C8683-240E-47D0-9E91-203CDEE6731B}" destId="{0B9F0236-D75E-4D8E-91F8-3F868DA0C560}" srcOrd="5" destOrd="0" presId="urn:microsoft.com/office/officeart/2005/8/layout/radial4"/>
    <dgm:cxn modelId="{10F3402F-D30E-4611-A5D0-7D3EC0960B62}" type="presParOf" srcId="{616C8683-240E-47D0-9E91-203CDEE6731B}" destId="{757D3133-2BCF-43BC-B1A2-FAFC3C277995}" srcOrd="6" destOrd="0" presId="urn:microsoft.com/office/officeart/2005/8/layout/radial4"/>
    <dgm:cxn modelId="{9E448783-8FB7-4BD7-90E9-C4F8094BD8E1}" type="presParOf" srcId="{616C8683-240E-47D0-9E91-203CDEE6731B}" destId="{823F3855-ECB9-4A22-AE47-F89C3AA0C305}" srcOrd="7" destOrd="0" presId="urn:microsoft.com/office/officeart/2005/8/layout/radial4"/>
    <dgm:cxn modelId="{939E8712-C317-4072-83EC-3B8B03DF041D}" type="presParOf" srcId="{616C8683-240E-47D0-9E91-203CDEE6731B}" destId="{98FEDAED-0444-49DF-A952-649252FEBC3E}" srcOrd="8" destOrd="0" presId="urn:microsoft.com/office/officeart/2005/8/layout/radial4"/>
    <dgm:cxn modelId="{1090EAB2-F08F-457D-827D-90F45DBB562D}" type="presParOf" srcId="{616C8683-240E-47D0-9E91-203CDEE6731B}" destId="{25780C42-05B2-4B76-B53B-DD17169627CC}" srcOrd="9" destOrd="0" presId="urn:microsoft.com/office/officeart/2005/8/layout/radial4"/>
    <dgm:cxn modelId="{4251AA3F-8490-4763-BE36-43EFFFDD4687}" type="presParOf" srcId="{616C8683-240E-47D0-9E91-203CDEE6731B}" destId="{78873ED6-73BE-4536-BDFB-688D836E051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B2AA6-D604-4E61-9950-ADF348A74346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41E53-499A-4455-9A6E-787CEFE440B8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2000" dirty="0" smtClean="0"/>
            <a:t>   </a:t>
          </a:r>
          <a:r>
            <a:rPr lang="en-US" sz="1600" b="1" dirty="0" smtClean="0">
              <a:solidFill>
                <a:srgbClr val="0070C0"/>
              </a:solidFill>
            </a:rPr>
            <a:t>DIGITAL EDUCATIONAL CONTENT</a:t>
          </a:r>
          <a:endParaRPr lang="ru-RU" sz="1600" b="1" dirty="0">
            <a:solidFill>
              <a:srgbClr val="0070C0"/>
            </a:solidFill>
          </a:endParaRPr>
        </a:p>
      </dgm:t>
    </dgm:pt>
    <dgm:pt modelId="{14E324C2-995A-491E-B431-18120DBF89C0}" type="parTrans" cxnId="{EB310054-DF31-4198-B1C0-25F7D55483D9}">
      <dgm:prSet/>
      <dgm:spPr/>
      <dgm:t>
        <a:bodyPr/>
        <a:lstStyle/>
        <a:p>
          <a:endParaRPr lang="ru-RU"/>
        </a:p>
      </dgm:t>
    </dgm:pt>
    <dgm:pt modelId="{C7188AC6-4A97-422D-A5D4-7F43A418B225}" type="sibTrans" cxnId="{EB310054-DF31-4198-B1C0-25F7D55483D9}">
      <dgm:prSet/>
      <dgm:spPr/>
      <dgm:t>
        <a:bodyPr/>
        <a:lstStyle/>
        <a:p>
          <a:endParaRPr lang="ru-RU"/>
        </a:p>
      </dgm:t>
    </dgm:pt>
    <dgm:pt modelId="{678EDEAB-4DC3-4B71-9104-40803F3BB9BE}">
      <dgm:prSet phldrT="[Текст]" custT="1"/>
      <dgm:spPr/>
      <dgm:t>
        <a:bodyPr/>
        <a:lstStyle/>
        <a:p>
          <a:r>
            <a:rPr lang="ru-RU" sz="2000" dirty="0" smtClean="0"/>
            <a:t>   </a:t>
          </a:r>
          <a:r>
            <a:rPr lang="en-US" sz="1600" b="1" dirty="0" smtClean="0">
              <a:solidFill>
                <a:srgbClr val="0070C0"/>
              </a:solidFill>
            </a:rPr>
            <a:t>ONLINE TESTING </a:t>
          </a:r>
          <a:endParaRPr lang="ru-RU" sz="1600" b="1" dirty="0">
            <a:solidFill>
              <a:srgbClr val="0070C0"/>
            </a:solidFill>
          </a:endParaRPr>
        </a:p>
      </dgm:t>
    </dgm:pt>
    <dgm:pt modelId="{EC63B246-1609-4959-AEB9-B881BB6F8C10}" type="parTrans" cxnId="{68F60C62-EF4E-4EB7-90AF-659056169BBD}">
      <dgm:prSet/>
      <dgm:spPr/>
      <dgm:t>
        <a:bodyPr/>
        <a:lstStyle/>
        <a:p>
          <a:endParaRPr lang="ru-RU"/>
        </a:p>
      </dgm:t>
    </dgm:pt>
    <dgm:pt modelId="{EA48CB79-CAF0-417B-95E5-C2A31FB32B0E}" type="sibTrans" cxnId="{68F60C62-EF4E-4EB7-90AF-659056169BBD}">
      <dgm:prSet/>
      <dgm:spPr/>
      <dgm:t>
        <a:bodyPr/>
        <a:lstStyle/>
        <a:p>
          <a:endParaRPr lang="ru-RU"/>
        </a:p>
      </dgm:t>
    </dgm:pt>
    <dgm:pt modelId="{8ACD2DBA-EE5F-4A19-8B0A-3BC55AFCC4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   </a:t>
          </a:r>
          <a:r>
            <a:rPr lang="en-US" sz="1600" b="1" dirty="0" smtClean="0">
              <a:solidFill>
                <a:srgbClr val="0070C0"/>
              </a:solidFill>
            </a:rPr>
            <a:t>WEBINAR</a:t>
          </a:r>
          <a:endParaRPr lang="ru-RU" sz="1600" b="1" dirty="0">
            <a:solidFill>
              <a:srgbClr val="0070C0"/>
            </a:solidFill>
          </a:endParaRPr>
        </a:p>
      </dgm:t>
    </dgm:pt>
    <dgm:pt modelId="{867D7811-70B4-4B58-AD95-7ED175296222}" type="parTrans" cxnId="{6A272E7F-B0A2-4339-B9F3-C64623B7FC12}">
      <dgm:prSet/>
      <dgm:spPr/>
      <dgm:t>
        <a:bodyPr/>
        <a:lstStyle/>
        <a:p>
          <a:endParaRPr lang="ru-RU"/>
        </a:p>
      </dgm:t>
    </dgm:pt>
    <dgm:pt modelId="{D47E49FB-1897-44FF-AA21-DA3412B99069}" type="sibTrans" cxnId="{6A272E7F-B0A2-4339-B9F3-C64623B7FC12}">
      <dgm:prSet/>
      <dgm:spPr/>
      <dgm:t>
        <a:bodyPr/>
        <a:lstStyle/>
        <a:p>
          <a:endParaRPr lang="ru-RU"/>
        </a:p>
      </dgm:t>
    </dgm:pt>
    <dgm:pt modelId="{F9949A9D-A276-494E-9C6A-F6950BCF92E6}">
      <dgm:prSet phldrT="[Текст]" custT="1"/>
      <dgm:spPr/>
      <dgm:t>
        <a:bodyPr/>
        <a:lstStyle/>
        <a:p>
          <a:r>
            <a:rPr lang="ru-RU" sz="2000" dirty="0" smtClean="0"/>
            <a:t>   </a:t>
          </a:r>
          <a:r>
            <a:rPr lang="en-US" sz="1600" b="1" dirty="0" smtClean="0">
              <a:solidFill>
                <a:srgbClr val="0070C0"/>
              </a:solidFill>
            </a:rPr>
            <a:t>GUIDANCE MATERIALS</a:t>
          </a:r>
          <a:endParaRPr lang="ru-RU" sz="1600" b="1" dirty="0">
            <a:solidFill>
              <a:srgbClr val="0070C0"/>
            </a:solidFill>
          </a:endParaRPr>
        </a:p>
      </dgm:t>
    </dgm:pt>
    <dgm:pt modelId="{B55EA743-FBFE-43AD-9842-EAA1BA88DDE6}" type="parTrans" cxnId="{1D658CA3-B59D-48FB-B290-F0A101954BFF}">
      <dgm:prSet/>
      <dgm:spPr/>
      <dgm:t>
        <a:bodyPr/>
        <a:lstStyle/>
        <a:p>
          <a:endParaRPr lang="ru-RU"/>
        </a:p>
      </dgm:t>
    </dgm:pt>
    <dgm:pt modelId="{3A5C65A8-5DC9-40CF-AD51-3A8B18D1BFFB}" type="sibTrans" cxnId="{1D658CA3-B59D-48FB-B290-F0A101954BFF}">
      <dgm:prSet/>
      <dgm:spPr/>
      <dgm:t>
        <a:bodyPr/>
        <a:lstStyle/>
        <a:p>
          <a:endParaRPr lang="ru-RU"/>
        </a:p>
      </dgm:t>
    </dgm:pt>
    <dgm:pt modelId="{CA6E51E7-C936-4BFC-834E-BED3DF6A2A89}">
      <dgm:prSet phldrT="[Текст]" custT="1"/>
      <dgm:spPr/>
      <dgm:t>
        <a:bodyPr/>
        <a:lstStyle/>
        <a:p>
          <a:r>
            <a:rPr lang="ru-RU" sz="2000" dirty="0" smtClean="0"/>
            <a:t>   </a:t>
          </a:r>
          <a:r>
            <a:rPr lang="en-US" sz="1600" b="1" dirty="0" smtClean="0">
              <a:solidFill>
                <a:srgbClr val="0070C0"/>
              </a:solidFill>
            </a:rPr>
            <a:t>COURSE ELECTRONIC REGISTER</a:t>
          </a:r>
          <a:endParaRPr lang="ru-RU" sz="1600" b="1" dirty="0">
            <a:solidFill>
              <a:srgbClr val="0070C0"/>
            </a:solidFill>
          </a:endParaRPr>
        </a:p>
      </dgm:t>
    </dgm:pt>
    <dgm:pt modelId="{900A8AF6-87E5-4307-BFBD-5F9D2FD9D0B0}" type="parTrans" cxnId="{4F0B0DDD-4DE8-4ACA-9A69-0635930B2C70}">
      <dgm:prSet/>
      <dgm:spPr/>
      <dgm:t>
        <a:bodyPr/>
        <a:lstStyle/>
        <a:p>
          <a:endParaRPr lang="ru-RU"/>
        </a:p>
      </dgm:t>
    </dgm:pt>
    <dgm:pt modelId="{73D9E475-9FEF-42FA-8656-8527AA80AA6E}" type="sibTrans" cxnId="{4F0B0DDD-4DE8-4ACA-9A69-0635930B2C70}">
      <dgm:prSet/>
      <dgm:spPr/>
      <dgm:t>
        <a:bodyPr/>
        <a:lstStyle/>
        <a:p>
          <a:endParaRPr lang="ru-RU"/>
        </a:p>
      </dgm:t>
    </dgm:pt>
    <dgm:pt modelId="{063FD103-34DE-462B-93B0-3B3A1B89A791}" type="pres">
      <dgm:prSet presAssocID="{C89B2AA6-D604-4E61-9950-ADF348A743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F0E9C-F498-43CA-BD04-DC1C0D4580F8}" type="pres">
      <dgm:prSet presAssocID="{0BD41E53-499A-4455-9A6E-787CEFE440B8}" presName="comp" presStyleCnt="0"/>
      <dgm:spPr/>
    </dgm:pt>
    <dgm:pt modelId="{668DA40D-EBA8-4825-8121-4AC3DF97DE24}" type="pres">
      <dgm:prSet presAssocID="{0BD41E53-499A-4455-9A6E-787CEFE440B8}" presName="box" presStyleLbl="node1" presStyleIdx="0" presStyleCnt="5"/>
      <dgm:spPr/>
      <dgm:t>
        <a:bodyPr/>
        <a:lstStyle/>
        <a:p>
          <a:endParaRPr lang="ru-RU"/>
        </a:p>
      </dgm:t>
    </dgm:pt>
    <dgm:pt modelId="{34F11D0C-9DA7-4904-9276-0B6475F3F9E0}" type="pres">
      <dgm:prSet presAssocID="{0BD41E53-499A-4455-9A6E-787CEFE440B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B6DDF293-8208-4F99-9273-72BABF57A0D1}" type="pres">
      <dgm:prSet presAssocID="{0BD41E53-499A-4455-9A6E-787CEFE440B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AB48C-34C6-4158-A6A8-96338241BE65}" type="pres">
      <dgm:prSet presAssocID="{C7188AC6-4A97-422D-A5D4-7F43A418B225}" presName="spacer" presStyleCnt="0"/>
      <dgm:spPr/>
    </dgm:pt>
    <dgm:pt modelId="{D1E72724-A7BC-4982-9B3E-D101187B1FCA}" type="pres">
      <dgm:prSet presAssocID="{678EDEAB-4DC3-4B71-9104-40803F3BB9BE}" presName="comp" presStyleCnt="0"/>
      <dgm:spPr/>
    </dgm:pt>
    <dgm:pt modelId="{B0B6DAD8-7EB0-499B-AD4C-ACB770141C5B}" type="pres">
      <dgm:prSet presAssocID="{678EDEAB-4DC3-4B71-9104-40803F3BB9BE}" presName="box" presStyleLbl="node1" presStyleIdx="1" presStyleCnt="5"/>
      <dgm:spPr/>
      <dgm:t>
        <a:bodyPr/>
        <a:lstStyle/>
        <a:p>
          <a:endParaRPr lang="ru-RU"/>
        </a:p>
      </dgm:t>
    </dgm:pt>
    <dgm:pt modelId="{585B6487-328B-4743-B8DD-45ABC03C0B02}" type="pres">
      <dgm:prSet presAssocID="{678EDEAB-4DC3-4B71-9104-40803F3BB9BE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7796F0B1-F920-4204-BA34-4CD2CA65C150}" type="pres">
      <dgm:prSet presAssocID="{678EDEAB-4DC3-4B71-9104-40803F3BB9B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018F8-5359-42CD-B0DB-DDBBAC636DD6}" type="pres">
      <dgm:prSet presAssocID="{EA48CB79-CAF0-417B-95E5-C2A31FB32B0E}" presName="spacer" presStyleCnt="0"/>
      <dgm:spPr/>
    </dgm:pt>
    <dgm:pt modelId="{4E95B59F-1498-4143-AD56-52B017652CAF}" type="pres">
      <dgm:prSet presAssocID="{8ACD2DBA-EE5F-4A19-8B0A-3BC55AFCC43B}" presName="comp" presStyleCnt="0"/>
      <dgm:spPr/>
    </dgm:pt>
    <dgm:pt modelId="{8168798C-9514-4682-8913-A107E0011410}" type="pres">
      <dgm:prSet presAssocID="{8ACD2DBA-EE5F-4A19-8B0A-3BC55AFCC43B}" presName="box" presStyleLbl="node1" presStyleIdx="2" presStyleCnt="5"/>
      <dgm:spPr/>
      <dgm:t>
        <a:bodyPr/>
        <a:lstStyle/>
        <a:p>
          <a:endParaRPr lang="ru-RU"/>
        </a:p>
      </dgm:t>
    </dgm:pt>
    <dgm:pt modelId="{2F3E0607-14A2-4452-A549-3378EF04A696}" type="pres">
      <dgm:prSet presAssocID="{8ACD2DBA-EE5F-4A19-8B0A-3BC55AFCC43B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D1621E97-37C0-4FDF-89E9-ABCA0FFDBC10}" type="pres">
      <dgm:prSet presAssocID="{8ACD2DBA-EE5F-4A19-8B0A-3BC55AFCC43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F23CF-1FBE-4898-92EF-FD48C373AF18}" type="pres">
      <dgm:prSet presAssocID="{D47E49FB-1897-44FF-AA21-DA3412B99069}" presName="spacer" presStyleCnt="0"/>
      <dgm:spPr/>
    </dgm:pt>
    <dgm:pt modelId="{5DE4FBE2-D3BC-4C64-91A2-E99F57A7FE7B}" type="pres">
      <dgm:prSet presAssocID="{F9949A9D-A276-494E-9C6A-F6950BCF92E6}" presName="comp" presStyleCnt="0"/>
      <dgm:spPr/>
    </dgm:pt>
    <dgm:pt modelId="{C4A08FEF-7E18-46C8-B8C3-BCED369D5E26}" type="pres">
      <dgm:prSet presAssocID="{F9949A9D-A276-494E-9C6A-F6950BCF92E6}" presName="box" presStyleLbl="node1" presStyleIdx="3" presStyleCnt="5"/>
      <dgm:spPr/>
      <dgm:t>
        <a:bodyPr/>
        <a:lstStyle/>
        <a:p>
          <a:endParaRPr lang="ru-RU"/>
        </a:p>
      </dgm:t>
    </dgm:pt>
    <dgm:pt modelId="{2122B3B3-F178-4C0C-BA3A-D6A768901A1E}" type="pres">
      <dgm:prSet presAssocID="{F9949A9D-A276-494E-9C6A-F6950BCF92E6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D301221B-6281-4A92-A7A5-919402CBA8EB}" type="pres">
      <dgm:prSet presAssocID="{F9949A9D-A276-494E-9C6A-F6950BCF92E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4BAF2-BF28-4962-8B79-BBF9AAAE8321}" type="pres">
      <dgm:prSet presAssocID="{3A5C65A8-5DC9-40CF-AD51-3A8B18D1BFFB}" presName="spacer" presStyleCnt="0"/>
      <dgm:spPr/>
    </dgm:pt>
    <dgm:pt modelId="{84DAFA77-4B86-4193-90DB-44FB0E0EE24B}" type="pres">
      <dgm:prSet presAssocID="{CA6E51E7-C936-4BFC-834E-BED3DF6A2A89}" presName="comp" presStyleCnt="0"/>
      <dgm:spPr/>
    </dgm:pt>
    <dgm:pt modelId="{8CEE325A-DB8C-47F6-9615-92BAA9BD3FB3}" type="pres">
      <dgm:prSet presAssocID="{CA6E51E7-C936-4BFC-834E-BED3DF6A2A89}" presName="box" presStyleLbl="node1" presStyleIdx="4" presStyleCnt="5"/>
      <dgm:spPr/>
      <dgm:t>
        <a:bodyPr/>
        <a:lstStyle/>
        <a:p>
          <a:endParaRPr lang="ru-RU"/>
        </a:p>
      </dgm:t>
    </dgm:pt>
    <dgm:pt modelId="{5110B983-6F37-4FBD-B7D8-270554716EDF}" type="pres">
      <dgm:prSet presAssocID="{CA6E51E7-C936-4BFC-834E-BED3DF6A2A89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ru-RU"/>
        </a:p>
      </dgm:t>
    </dgm:pt>
    <dgm:pt modelId="{257351E5-9743-4DD7-B2E3-0EFC67CF39D0}" type="pres">
      <dgm:prSet presAssocID="{CA6E51E7-C936-4BFC-834E-BED3DF6A2A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10054-DF31-4198-B1C0-25F7D55483D9}" srcId="{C89B2AA6-D604-4E61-9950-ADF348A74346}" destId="{0BD41E53-499A-4455-9A6E-787CEFE440B8}" srcOrd="0" destOrd="0" parTransId="{14E324C2-995A-491E-B431-18120DBF89C0}" sibTransId="{C7188AC6-4A97-422D-A5D4-7F43A418B225}"/>
    <dgm:cxn modelId="{1C057658-A077-4E90-AAD7-7640FBDF5F83}" type="presOf" srcId="{C89B2AA6-D604-4E61-9950-ADF348A74346}" destId="{063FD103-34DE-462B-93B0-3B3A1B89A791}" srcOrd="0" destOrd="0" presId="urn:microsoft.com/office/officeart/2005/8/layout/vList4#1"/>
    <dgm:cxn modelId="{37E4D61C-7F26-4D00-A3B1-B35A546B2534}" type="presOf" srcId="{F9949A9D-A276-494E-9C6A-F6950BCF92E6}" destId="{C4A08FEF-7E18-46C8-B8C3-BCED369D5E26}" srcOrd="0" destOrd="0" presId="urn:microsoft.com/office/officeart/2005/8/layout/vList4#1"/>
    <dgm:cxn modelId="{4F0B0DDD-4DE8-4ACA-9A69-0635930B2C70}" srcId="{C89B2AA6-D604-4E61-9950-ADF348A74346}" destId="{CA6E51E7-C936-4BFC-834E-BED3DF6A2A89}" srcOrd="4" destOrd="0" parTransId="{900A8AF6-87E5-4307-BFBD-5F9D2FD9D0B0}" sibTransId="{73D9E475-9FEF-42FA-8656-8527AA80AA6E}"/>
    <dgm:cxn modelId="{6A272E7F-B0A2-4339-B9F3-C64623B7FC12}" srcId="{C89B2AA6-D604-4E61-9950-ADF348A74346}" destId="{8ACD2DBA-EE5F-4A19-8B0A-3BC55AFCC43B}" srcOrd="2" destOrd="0" parTransId="{867D7811-70B4-4B58-AD95-7ED175296222}" sibTransId="{D47E49FB-1897-44FF-AA21-DA3412B99069}"/>
    <dgm:cxn modelId="{5D780C36-66BA-4D06-877E-449DDE490859}" type="presOf" srcId="{0BD41E53-499A-4455-9A6E-787CEFE440B8}" destId="{B6DDF293-8208-4F99-9273-72BABF57A0D1}" srcOrd="1" destOrd="0" presId="urn:microsoft.com/office/officeart/2005/8/layout/vList4#1"/>
    <dgm:cxn modelId="{6CAE83A3-76DF-41EC-853E-63617A164CC9}" type="presOf" srcId="{F9949A9D-A276-494E-9C6A-F6950BCF92E6}" destId="{D301221B-6281-4A92-A7A5-919402CBA8EB}" srcOrd="1" destOrd="0" presId="urn:microsoft.com/office/officeart/2005/8/layout/vList4#1"/>
    <dgm:cxn modelId="{68F60C62-EF4E-4EB7-90AF-659056169BBD}" srcId="{C89B2AA6-D604-4E61-9950-ADF348A74346}" destId="{678EDEAB-4DC3-4B71-9104-40803F3BB9BE}" srcOrd="1" destOrd="0" parTransId="{EC63B246-1609-4959-AEB9-B881BB6F8C10}" sibTransId="{EA48CB79-CAF0-417B-95E5-C2A31FB32B0E}"/>
    <dgm:cxn modelId="{E3151042-8BA8-48BB-A87B-27B803310453}" type="presOf" srcId="{0BD41E53-499A-4455-9A6E-787CEFE440B8}" destId="{668DA40D-EBA8-4825-8121-4AC3DF97DE24}" srcOrd="0" destOrd="0" presId="urn:microsoft.com/office/officeart/2005/8/layout/vList4#1"/>
    <dgm:cxn modelId="{7D03C2D8-F5C0-4B04-B894-13548A8D07F1}" type="presOf" srcId="{8ACD2DBA-EE5F-4A19-8B0A-3BC55AFCC43B}" destId="{8168798C-9514-4682-8913-A107E0011410}" srcOrd="0" destOrd="0" presId="urn:microsoft.com/office/officeart/2005/8/layout/vList4#1"/>
    <dgm:cxn modelId="{E3427066-F0DB-4D44-A014-00006A0E0630}" type="presOf" srcId="{678EDEAB-4DC3-4B71-9104-40803F3BB9BE}" destId="{7796F0B1-F920-4204-BA34-4CD2CA65C150}" srcOrd="1" destOrd="0" presId="urn:microsoft.com/office/officeart/2005/8/layout/vList4#1"/>
    <dgm:cxn modelId="{B9AF6955-BE78-4CFA-BFBA-9BEF4DBFB1DC}" type="presOf" srcId="{CA6E51E7-C936-4BFC-834E-BED3DF6A2A89}" destId="{257351E5-9743-4DD7-B2E3-0EFC67CF39D0}" srcOrd="1" destOrd="0" presId="urn:microsoft.com/office/officeart/2005/8/layout/vList4#1"/>
    <dgm:cxn modelId="{0DC9BACC-DBE6-4AA2-9E45-E18DE9367DAE}" type="presOf" srcId="{CA6E51E7-C936-4BFC-834E-BED3DF6A2A89}" destId="{8CEE325A-DB8C-47F6-9615-92BAA9BD3FB3}" srcOrd="0" destOrd="0" presId="urn:microsoft.com/office/officeart/2005/8/layout/vList4#1"/>
    <dgm:cxn modelId="{24A6C135-F61C-4AD1-B37A-0F53CE8BDBF3}" type="presOf" srcId="{678EDEAB-4DC3-4B71-9104-40803F3BB9BE}" destId="{B0B6DAD8-7EB0-499B-AD4C-ACB770141C5B}" srcOrd="0" destOrd="0" presId="urn:microsoft.com/office/officeart/2005/8/layout/vList4#1"/>
    <dgm:cxn modelId="{1D658CA3-B59D-48FB-B290-F0A101954BFF}" srcId="{C89B2AA6-D604-4E61-9950-ADF348A74346}" destId="{F9949A9D-A276-494E-9C6A-F6950BCF92E6}" srcOrd="3" destOrd="0" parTransId="{B55EA743-FBFE-43AD-9842-EAA1BA88DDE6}" sibTransId="{3A5C65A8-5DC9-40CF-AD51-3A8B18D1BFFB}"/>
    <dgm:cxn modelId="{F9BF87D0-F1DE-4CE4-B47F-9FD42B19F4F3}" type="presOf" srcId="{8ACD2DBA-EE5F-4A19-8B0A-3BC55AFCC43B}" destId="{D1621E97-37C0-4FDF-89E9-ABCA0FFDBC10}" srcOrd="1" destOrd="0" presId="urn:microsoft.com/office/officeart/2005/8/layout/vList4#1"/>
    <dgm:cxn modelId="{3DF9F6F1-D4E7-4D67-957B-B6558E99FA9D}" type="presParOf" srcId="{063FD103-34DE-462B-93B0-3B3A1B89A791}" destId="{233F0E9C-F498-43CA-BD04-DC1C0D4580F8}" srcOrd="0" destOrd="0" presId="urn:microsoft.com/office/officeart/2005/8/layout/vList4#1"/>
    <dgm:cxn modelId="{5DEEF8B9-8549-4055-8165-3D977089E99F}" type="presParOf" srcId="{233F0E9C-F498-43CA-BD04-DC1C0D4580F8}" destId="{668DA40D-EBA8-4825-8121-4AC3DF97DE24}" srcOrd="0" destOrd="0" presId="urn:microsoft.com/office/officeart/2005/8/layout/vList4#1"/>
    <dgm:cxn modelId="{B3D5362B-2CB0-4239-8889-1BC0F211C359}" type="presParOf" srcId="{233F0E9C-F498-43CA-BD04-DC1C0D4580F8}" destId="{34F11D0C-9DA7-4904-9276-0B6475F3F9E0}" srcOrd="1" destOrd="0" presId="urn:microsoft.com/office/officeart/2005/8/layout/vList4#1"/>
    <dgm:cxn modelId="{90C72E5A-DAF5-4A97-BE8D-FDA53FA9DD81}" type="presParOf" srcId="{233F0E9C-F498-43CA-BD04-DC1C0D4580F8}" destId="{B6DDF293-8208-4F99-9273-72BABF57A0D1}" srcOrd="2" destOrd="0" presId="urn:microsoft.com/office/officeart/2005/8/layout/vList4#1"/>
    <dgm:cxn modelId="{E76449D9-DAE8-42D1-A7D5-FB26EB86D367}" type="presParOf" srcId="{063FD103-34DE-462B-93B0-3B3A1B89A791}" destId="{4D4AB48C-34C6-4158-A6A8-96338241BE65}" srcOrd="1" destOrd="0" presId="urn:microsoft.com/office/officeart/2005/8/layout/vList4#1"/>
    <dgm:cxn modelId="{048DEF56-AFB3-4DCC-97ED-05AA00C98136}" type="presParOf" srcId="{063FD103-34DE-462B-93B0-3B3A1B89A791}" destId="{D1E72724-A7BC-4982-9B3E-D101187B1FCA}" srcOrd="2" destOrd="0" presId="urn:microsoft.com/office/officeart/2005/8/layout/vList4#1"/>
    <dgm:cxn modelId="{7EF77A0F-A5B4-4690-9896-B9EE2709C4EB}" type="presParOf" srcId="{D1E72724-A7BC-4982-9B3E-D101187B1FCA}" destId="{B0B6DAD8-7EB0-499B-AD4C-ACB770141C5B}" srcOrd="0" destOrd="0" presId="urn:microsoft.com/office/officeart/2005/8/layout/vList4#1"/>
    <dgm:cxn modelId="{F4D0CA86-A3A9-4056-9F52-6472CA35ECDE}" type="presParOf" srcId="{D1E72724-A7BC-4982-9B3E-D101187B1FCA}" destId="{585B6487-328B-4743-B8DD-45ABC03C0B02}" srcOrd="1" destOrd="0" presId="urn:microsoft.com/office/officeart/2005/8/layout/vList4#1"/>
    <dgm:cxn modelId="{7A8EABEC-D969-43EC-9A3D-DEF769CAD25F}" type="presParOf" srcId="{D1E72724-A7BC-4982-9B3E-D101187B1FCA}" destId="{7796F0B1-F920-4204-BA34-4CD2CA65C150}" srcOrd="2" destOrd="0" presId="urn:microsoft.com/office/officeart/2005/8/layout/vList4#1"/>
    <dgm:cxn modelId="{C79087DB-F8E1-4B06-9C10-C1BCDCA6EF0E}" type="presParOf" srcId="{063FD103-34DE-462B-93B0-3B3A1B89A791}" destId="{384018F8-5359-42CD-B0DB-DDBBAC636DD6}" srcOrd="3" destOrd="0" presId="urn:microsoft.com/office/officeart/2005/8/layout/vList4#1"/>
    <dgm:cxn modelId="{1E99A7C4-5877-4EC8-8487-E040B0A662F3}" type="presParOf" srcId="{063FD103-34DE-462B-93B0-3B3A1B89A791}" destId="{4E95B59F-1498-4143-AD56-52B017652CAF}" srcOrd="4" destOrd="0" presId="urn:microsoft.com/office/officeart/2005/8/layout/vList4#1"/>
    <dgm:cxn modelId="{627EE821-C2C5-4633-AF69-EFBA34DC6CCF}" type="presParOf" srcId="{4E95B59F-1498-4143-AD56-52B017652CAF}" destId="{8168798C-9514-4682-8913-A107E0011410}" srcOrd="0" destOrd="0" presId="urn:microsoft.com/office/officeart/2005/8/layout/vList4#1"/>
    <dgm:cxn modelId="{02C3E2F9-DF4C-44D0-8F5F-D8284903FC43}" type="presParOf" srcId="{4E95B59F-1498-4143-AD56-52B017652CAF}" destId="{2F3E0607-14A2-4452-A549-3378EF04A696}" srcOrd="1" destOrd="0" presId="urn:microsoft.com/office/officeart/2005/8/layout/vList4#1"/>
    <dgm:cxn modelId="{46B09542-DBD9-4EE9-B0E3-576DD8A9E843}" type="presParOf" srcId="{4E95B59F-1498-4143-AD56-52B017652CAF}" destId="{D1621E97-37C0-4FDF-89E9-ABCA0FFDBC10}" srcOrd="2" destOrd="0" presId="urn:microsoft.com/office/officeart/2005/8/layout/vList4#1"/>
    <dgm:cxn modelId="{CAB830BC-898E-4152-AA4F-D0907128BDAD}" type="presParOf" srcId="{063FD103-34DE-462B-93B0-3B3A1B89A791}" destId="{B5FF23CF-1FBE-4898-92EF-FD48C373AF18}" srcOrd="5" destOrd="0" presId="urn:microsoft.com/office/officeart/2005/8/layout/vList4#1"/>
    <dgm:cxn modelId="{E5150746-D7F1-43D0-A114-B260E13E6514}" type="presParOf" srcId="{063FD103-34DE-462B-93B0-3B3A1B89A791}" destId="{5DE4FBE2-D3BC-4C64-91A2-E99F57A7FE7B}" srcOrd="6" destOrd="0" presId="urn:microsoft.com/office/officeart/2005/8/layout/vList4#1"/>
    <dgm:cxn modelId="{B69FA288-9897-43A8-AA77-6A861574CCC3}" type="presParOf" srcId="{5DE4FBE2-D3BC-4C64-91A2-E99F57A7FE7B}" destId="{C4A08FEF-7E18-46C8-B8C3-BCED369D5E26}" srcOrd="0" destOrd="0" presId="urn:microsoft.com/office/officeart/2005/8/layout/vList4#1"/>
    <dgm:cxn modelId="{5DF563CF-A5D3-4F0C-89F3-2E1E119EE634}" type="presParOf" srcId="{5DE4FBE2-D3BC-4C64-91A2-E99F57A7FE7B}" destId="{2122B3B3-F178-4C0C-BA3A-D6A768901A1E}" srcOrd="1" destOrd="0" presId="urn:microsoft.com/office/officeart/2005/8/layout/vList4#1"/>
    <dgm:cxn modelId="{94917BB9-C2E6-4D04-A083-D6AE3A0F3394}" type="presParOf" srcId="{5DE4FBE2-D3BC-4C64-91A2-E99F57A7FE7B}" destId="{D301221B-6281-4A92-A7A5-919402CBA8EB}" srcOrd="2" destOrd="0" presId="urn:microsoft.com/office/officeart/2005/8/layout/vList4#1"/>
    <dgm:cxn modelId="{4888CB7F-056A-4ECD-B15D-94B61C8606DB}" type="presParOf" srcId="{063FD103-34DE-462B-93B0-3B3A1B89A791}" destId="{C084BAF2-BF28-4962-8B79-BBF9AAAE8321}" srcOrd="7" destOrd="0" presId="urn:microsoft.com/office/officeart/2005/8/layout/vList4#1"/>
    <dgm:cxn modelId="{0407F47B-AF45-4683-B8BB-BD186C884696}" type="presParOf" srcId="{063FD103-34DE-462B-93B0-3B3A1B89A791}" destId="{84DAFA77-4B86-4193-90DB-44FB0E0EE24B}" srcOrd="8" destOrd="0" presId="urn:microsoft.com/office/officeart/2005/8/layout/vList4#1"/>
    <dgm:cxn modelId="{2A7A7732-4817-4FEB-85B0-5F0415D7E11F}" type="presParOf" srcId="{84DAFA77-4B86-4193-90DB-44FB0E0EE24B}" destId="{8CEE325A-DB8C-47F6-9615-92BAA9BD3FB3}" srcOrd="0" destOrd="0" presId="urn:microsoft.com/office/officeart/2005/8/layout/vList4#1"/>
    <dgm:cxn modelId="{D6D3EF14-5B56-4ABD-A0AB-9AFC140AAA77}" type="presParOf" srcId="{84DAFA77-4B86-4193-90DB-44FB0E0EE24B}" destId="{5110B983-6F37-4FBD-B7D8-270554716EDF}" srcOrd="1" destOrd="0" presId="urn:microsoft.com/office/officeart/2005/8/layout/vList4#1"/>
    <dgm:cxn modelId="{EF630BEE-646A-4B2F-843C-04C8017BDFE0}" type="presParOf" srcId="{84DAFA77-4B86-4193-90DB-44FB0E0EE24B}" destId="{257351E5-9743-4DD7-B2E3-0EFC67CF39D0}" srcOrd="2" destOrd="0" presId="urn:microsoft.com/office/officeart/2005/8/layout/vList4#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C019BA-8F9E-425B-9AF0-C8192369BA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DC4916D-B27E-4747-A739-D706C259E018}">
      <dgm:prSet phldrT="[Текст]" custT="1"/>
      <dgm:spPr/>
      <dgm:t>
        <a:bodyPr/>
        <a:lstStyle/>
        <a:p>
          <a:r>
            <a:rPr lang="en-US" sz="1600" b="1" i="0" dirty="0" smtClean="0"/>
            <a:t>FULL-TIME EDUCATION</a:t>
          </a:r>
          <a:endParaRPr lang="ru-RU" sz="1600" b="1" dirty="0"/>
        </a:p>
      </dgm:t>
    </dgm:pt>
    <dgm:pt modelId="{65748702-9FA5-4301-B0D7-4EEF64BE37D4}" type="parTrans" cxnId="{90C6E12C-CA9F-44A1-BBA6-629A038B208D}">
      <dgm:prSet/>
      <dgm:spPr/>
      <dgm:t>
        <a:bodyPr/>
        <a:lstStyle/>
        <a:p>
          <a:endParaRPr lang="ru-RU"/>
        </a:p>
      </dgm:t>
    </dgm:pt>
    <dgm:pt modelId="{77278DBA-BDE6-458D-9410-C5741AC66550}" type="sibTrans" cxnId="{90C6E12C-CA9F-44A1-BBA6-629A038B208D}">
      <dgm:prSet/>
      <dgm:spPr/>
      <dgm:t>
        <a:bodyPr/>
        <a:lstStyle/>
        <a:p>
          <a:endParaRPr lang="ru-RU"/>
        </a:p>
      </dgm:t>
    </dgm:pt>
    <dgm:pt modelId="{5EF415A5-7EC1-4DB3-8E44-5104B9E6E1B3}" type="pres">
      <dgm:prSet presAssocID="{B2C019BA-8F9E-425B-9AF0-C8192369BA99}" presName="linearFlow" presStyleCnt="0">
        <dgm:presLayoutVars>
          <dgm:dir/>
          <dgm:resizeHandles val="exact"/>
        </dgm:presLayoutVars>
      </dgm:prSet>
      <dgm:spPr/>
    </dgm:pt>
    <dgm:pt modelId="{3E0E86FF-9CEC-417B-BA17-D2ACCFC3D2FA}" type="pres">
      <dgm:prSet presAssocID="{BDC4916D-B27E-4747-A739-D706C259E018}" presName="composite" presStyleCnt="0"/>
      <dgm:spPr/>
    </dgm:pt>
    <dgm:pt modelId="{1F6E50B4-F67A-4EA5-906F-D07C35AF7D78}" type="pres">
      <dgm:prSet presAssocID="{BDC4916D-B27E-4747-A739-D706C259E018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E98B28-19A1-4569-BAF2-080A571E04EB}" type="pres">
      <dgm:prSet presAssocID="{BDC4916D-B27E-4747-A739-D706C259E018}" presName="txShp" presStyleLbl="node1" presStyleIdx="0" presStyleCnt="1" custScaleX="99479" custScaleY="4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6E12C-CA9F-44A1-BBA6-629A038B208D}" srcId="{B2C019BA-8F9E-425B-9AF0-C8192369BA99}" destId="{BDC4916D-B27E-4747-A739-D706C259E018}" srcOrd="0" destOrd="0" parTransId="{65748702-9FA5-4301-B0D7-4EEF64BE37D4}" sibTransId="{77278DBA-BDE6-458D-9410-C5741AC66550}"/>
    <dgm:cxn modelId="{58FA0578-88EE-42CC-A8F0-5E80C17DF1A3}" type="presOf" srcId="{BDC4916D-B27E-4747-A739-D706C259E018}" destId="{8CE98B28-19A1-4569-BAF2-080A571E04EB}" srcOrd="0" destOrd="0" presId="urn:microsoft.com/office/officeart/2005/8/layout/vList3#1"/>
    <dgm:cxn modelId="{266F8324-8706-458F-9A9D-EE1E2DDF8777}" type="presOf" srcId="{B2C019BA-8F9E-425B-9AF0-C8192369BA99}" destId="{5EF415A5-7EC1-4DB3-8E44-5104B9E6E1B3}" srcOrd="0" destOrd="0" presId="urn:microsoft.com/office/officeart/2005/8/layout/vList3#1"/>
    <dgm:cxn modelId="{23353770-F1D3-4FD2-ADA4-F4BBFC3C49A4}" type="presParOf" srcId="{5EF415A5-7EC1-4DB3-8E44-5104B9E6E1B3}" destId="{3E0E86FF-9CEC-417B-BA17-D2ACCFC3D2FA}" srcOrd="0" destOrd="0" presId="urn:microsoft.com/office/officeart/2005/8/layout/vList3#1"/>
    <dgm:cxn modelId="{C12CBA25-1677-4830-A446-B059D6B3FEC1}" type="presParOf" srcId="{3E0E86FF-9CEC-417B-BA17-D2ACCFC3D2FA}" destId="{1F6E50B4-F67A-4EA5-906F-D07C35AF7D78}" srcOrd="0" destOrd="0" presId="urn:microsoft.com/office/officeart/2005/8/layout/vList3#1"/>
    <dgm:cxn modelId="{AAD437DA-A646-4D0B-9630-C8C85290852E}" type="presParOf" srcId="{3E0E86FF-9CEC-417B-BA17-D2ACCFC3D2FA}" destId="{8CE98B28-19A1-4569-BAF2-080A571E04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8E7C3-AB25-4CBF-B221-671524C33A6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752F4040-1614-410D-9FC4-595CAAAB9539}">
      <dgm:prSet phldrT="[Текст]" custT="1"/>
      <dgm:spPr/>
      <dgm:t>
        <a:bodyPr/>
        <a:lstStyle/>
        <a:p>
          <a:r>
            <a:rPr lang="en-US" sz="1600" b="1" i="0" dirty="0" smtClean="0"/>
            <a:t>ONLINE STUDY MODE</a:t>
          </a:r>
          <a:endParaRPr lang="ru-RU" sz="1600" b="1" dirty="0"/>
        </a:p>
      </dgm:t>
    </dgm:pt>
    <dgm:pt modelId="{ECD892B2-6AF9-4E30-B189-35C04E20767F}" type="parTrans" cxnId="{2E3FDED9-9D5A-4D92-B176-C18FE8830B79}">
      <dgm:prSet/>
      <dgm:spPr/>
      <dgm:t>
        <a:bodyPr/>
        <a:lstStyle/>
        <a:p>
          <a:endParaRPr lang="ru-RU"/>
        </a:p>
      </dgm:t>
    </dgm:pt>
    <dgm:pt modelId="{84B14E05-4430-4559-B6B8-DD589783FC58}" type="sibTrans" cxnId="{2E3FDED9-9D5A-4D92-B176-C18FE8830B79}">
      <dgm:prSet/>
      <dgm:spPr/>
      <dgm:t>
        <a:bodyPr/>
        <a:lstStyle/>
        <a:p>
          <a:endParaRPr lang="ru-RU"/>
        </a:p>
      </dgm:t>
    </dgm:pt>
    <dgm:pt modelId="{6099BADE-4AF0-49CF-8B51-91DF8BF9BDD5}" type="pres">
      <dgm:prSet presAssocID="{C0E8E7C3-AB25-4CBF-B221-671524C33A61}" presName="linearFlow" presStyleCnt="0">
        <dgm:presLayoutVars>
          <dgm:dir val="rev"/>
          <dgm:resizeHandles val="exact"/>
        </dgm:presLayoutVars>
      </dgm:prSet>
      <dgm:spPr/>
    </dgm:pt>
    <dgm:pt modelId="{BEA7AE7B-15AA-434E-8267-1E7853E60130}" type="pres">
      <dgm:prSet presAssocID="{752F4040-1614-410D-9FC4-595CAAAB9539}" presName="composite" presStyleCnt="0"/>
      <dgm:spPr/>
    </dgm:pt>
    <dgm:pt modelId="{E90ACEB3-949C-4150-9CA9-28E09A613229}" type="pres">
      <dgm:prSet presAssocID="{752F4040-1614-410D-9FC4-595CAAAB9539}" presName="imgShp" presStyleLbl="fgImgPlace1" presStyleIdx="0" presStyleCnt="1" custScaleX="1084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8AD777-B297-4934-95CC-32F10DB062CD}" type="pres">
      <dgm:prSet presAssocID="{752F4040-1614-410D-9FC4-595CAAAB9539}" presName="txShp" presStyleLbl="node1" presStyleIdx="0" presStyleCnt="1" custScaleY="3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FDED9-9D5A-4D92-B176-C18FE8830B79}" srcId="{C0E8E7C3-AB25-4CBF-B221-671524C33A61}" destId="{752F4040-1614-410D-9FC4-595CAAAB9539}" srcOrd="0" destOrd="0" parTransId="{ECD892B2-6AF9-4E30-B189-35C04E20767F}" sibTransId="{84B14E05-4430-4559-B6B8-DD589783FC58}"/>
    <dgm:cxn modelId="{F1F33675-D989-41B3-8D35-B6D221A6B12A}" type="presOf" srcId="{C0E8E7C3-AB25-4CBF-B221-671524C33A61}" destId="{6099BADE-4AF0-49CF-8B51-91DF8BF9BDD5}" srcOrd="0" destOrd="0" presId="urn:microsoft.com/office/officeart/2005/8/layout/vList3#2"/>
    <dgm:cxn modelId="{B1C96E71-9300-4D4E-A4C6-41B591918598}" type="presOf" srcId="{752F4040-1614-410D-9FC4-595CAAAB9539}" destId="{F08AD777-B297-4934-95CC-32F10DB062CD}" srcOrd="0" destOrd="0" presId="urn:microsoft.com/office/officeart/2005/8/layout/vList3#2"/>
    <dgm:cxn modelId="{3D2DA512-5740-401B-ABCA-3D329F7C5216}" type="presParOf" srcId="{6099BADE-4AF0-49CF-8B51-91DF8BF9BDD5}" destId="{BEA7AE7B-15AA-434E-8267-1E7853E60130}" srcOrd="0" destOrd="0" presId="urn:microsoft.com/office/officeart/2005/8/layout/vList3#2"/>
    <dgm:cxn modelId="{E0381108-FE02-43BC-9CD9-AC269D52DD9B}" type="presParOf" srcId="{BEA7AE7B-15AA-434E-8267-1E7853E60130}" destId="{E90ACEB3-949C-4150-9CA9-28E09A613229}" srcOrd="0" destOrd="0" presId="urn:microsoft.com/office/officeart/2005/8/layout/vList3#2"/>
    <dgm:cxn modelId="{153C1A0E-5C90-4A7C-A0D9-7E5736A20C7D}" type="presParOf" srcId="{BEA7AE7B-15AA-434E-8267-1E7853E60130}" destId="{F08AD777-B297-4934-95CC-32F10DB062C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DF325-D012-4699-95EF-3377D84A64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F74B005-99EE-486B-8639-B7146141A3F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0070C0"/>
          </a:solidFill>
        </a:ln>
      </dgm:spPr>
      <dgm:t>
        <a:bodyPr/>
        <a:lstStyle/>
        <a:p>
          <a:endParaRPr lang="ru-RU" sz="1400" b="1" dirty="0" smtClean="0"/>
        </a:p>
      </dgm:t>
    </dgm:pt>
    <dgm:pt modelId="{97DA0263-7FC7-4421-A1E1-CB719C51C515}" type="parTrans" cxnId="{01C3A2FC-EAE7-46B3-A51B-CCA9097B279A}">
      <dgm:prSet/>
      <dgm:spPr/>
      <dgm:t>
        <a:bodyPr/>
        <a:lstStyle/>
        <a:p>
          <a:endParaRPr lang="ru-RU"/>
        </a:p>
      </dgm:t>
    </dgm:pt>
    <dgm:pt modelId="{264B4EBB-13DF-4DA5-8C70-161AAA5A3724}" type="sibTrans" cxnId="{01C3A2FC-EAE7-46B3-A51B-CCA9097B279A}">
      <dgm:prSet/>
      <dgm:spPr/>
      <dgm:t>
        <a:bodyPr/>
        <a:lstStyle/>
        <a:p>
          <a:endParaRPr lang="ru-RU"/>
        </a:p>
      </dgm:t>
    </dgm:pt>
    <dgm:pt modelId="{9934B5D2-FDEA-480E-9315-57A448D59B27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SPECIAL TERMINOLOGY AWARENESS</a:t>
          </a:r>
          <a:endParaRPr lang="ru-RU" sz="1400" b="1" dirty="0">
            <a:solidFill>
              <a:srgbClr val="0070C0"/>
            </a:solidFill>
          </a:endParaRPr>
        </a:p>
      </dgm:t>
    </dgm:pt>
    <dgm:pt modelId="{E75843BE-6123-4554-AF5E-C61C96435EE6}" type="parTrans" cxnId="{5F2253CC-3476-4426-92B6-41A07A36132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6D66FF0-40D6-40C4-A607-D2C6E1DBC563}" type="sibTrans" cxnId="{5F2253CC-3476-4426-92B6-41A07A36132F}">
      <dgm:prSet/>
      <dgm:spPr/>
      <dgm:t>
        <a:bodyPr/>
        <a:lstStyle/>
        <a:p>
          <a:endParaRPr lang="ru-RU"/>
        </a:p>
      </dgm:t>
    </dgm:pt>
    <dgm:pt modelId="{F2B5F5E4-9C4E-4D58-8AB4-0D6587DC2F18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GEOSPATIAL DATA  UNDERSTANDING SKILL</a:t>
          </a:r>
          <a:endParaRPr lang="ru-RU" sz="1400" b="1" dirty="0" smtClean="0">
            <a:solidFill>
              <a:srgbClr val="0070C0"/>
            </a:solidFill>
          </a:endParaRPr>
        </a:p>
      </dgm:t>
    </dgm:pt>
    <dgm:pt modelId="{B012F37E-5C27-4C5D-A219-F17E14F9BD16}" type="parTrans" cxnId="{38C53FEC-5334-4076-BFDB-6C7CB81D499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41980A2-1FC4-4B5B-8977-B8B098B2C222}" type="sibTrans" cxnId="{38C53FEC-5334-4076-BFDB-6C7CB81D499E}">
      <dgm:prSet/>
      <dgm:spPr/>
      <dgm:t>
        <a:bodyPr/>
        <a:lstStyle/>
        <a:p>
          <a:endParaRPr lang="ru-RU"/>
        </a:p>
      </dgm:t>
    </dgm:pt>
    <dgm:pt modelId="{81145D3F-87C6-4690-A5E6-E9ADA0893797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GEOSPATIAL DATA USING SKILL</a:t>
          </a:r>
          <a:endParaRPr lang="ru-RU" sz="1400" b="1" dirty="0" smtClean="0">
            <a:solidFill>
              <a:srgbClr val="0070C0"/>
            </a:solidFill>
          </a:endParaRPr>
        </a:p>
      </dgm:t>
    </dgm:pt>
    <dgm:pt modelId="{72962214-F078-4A51-823B-6B80AF83C077}" type="parTrans" cxnId="{D834C4F8-E1D5-40CF-AA1C-FC46C5120B5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7560BFC-A1B7-4715-9FE4-4DEDA60BDF7E}" type="sibTrans" cxnId="{D834C4F8-E1D5-40CF-AA1C-FC46C5120B57}">
      <dgm:prSet/>
      <dgm:spPr/>
      <dgm:t>
        <a:bodyPr/>
        <a:lstStyle/>
        <a:p>
          <a:endParaRPr lang="ru-RU"/>
        </a:p>
      </dgm:t>
    </dgm:pt>
    <dgm:pt modelId="{29C4DAC6-8BDE-48BF-884B-0A4BF96BD8A0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GEOSPATIAL DATA CREATION SKILL</a:t>
          </a:r>
          <a:endParaRPr lang="ru-RU" sz="1400" b="1" dirty="0" smtClean="0">
            <a:solidFill>
              <a:srgbClr val="0070C0"/>
            </a:solidFill>
          </a:endParaRPr>
        </a:p>
      </dgm:t>
    </dgm:pt>
    <dgm:pt modelId="{387212D5-6526-47E7-9454-CF36637F01F1}" type="parTrans" cxnId="{188F4825-1F47-4F40-8095-F824EE26708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32E90DA-155B-4659-8B16-3DA2E5112294}" type="sibTrans" cxnId="{188F4825-1F47-4F40-8095-F824EE26708C}">
      <dgm:prSet/>
      <dgm:spPr/>
      <dgm:t>
        <a:bodyPr/>
        <a:lstStyle/>
        <a:p>
          <a:endParaRPr lang="ru-RU"/>
        </a:p>
      </dgm:t>
    </dgm:pt>
    <dgm:pt modelId="{616C8683-240E-47D0-9E91-203CDEE6731B}" type="pres">
      <dgm:prSet presAssocID="{D93DF325-D012-4699-95EF-3377D84A64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B082F-F1D5-4AA6-81F2-ADD4F4FB2584}" type="pres">
      <dgm:prSet presAssocID="{DF74B005-99EE-486B-8639-B7146141A3FE}" presName="centerShape" presStyleLbl="node0" presStyleIdx="0" presStyleCnt="1" custScaleX="110181" custScaleY="109794"/>
      <dgm:spPr/>
      <dgm:t>
        <a:bodyPr/>
        <a:lstStyle/>
        <a:p>
          <a:endParaRPr lang="ru-RU"/>
        </a:p>
      </dgm:t>
    </dgm:pt>
    <dgm:pt modelId="{2962A367-AC60-49A8-BE17-76C7E3987E3E}" type="pres">
      <dgm:prSet presAssocID="{387212D5-6526-47E7-9454-CF36637F01F1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B288ADA7-89F5-47AC-BAB1-9EA6DD80E7B3}" type="pres">
      <dgm:prSet presAssocID="{29C4DAC6-8BDE-48BF-884B-0A4BF96BD8A0}" presName="node" presStyleLbl="node1" presStyleIdx="0" presStyleCnt="4" custScaleX="121688" custRadScaleRad="104044" custRadScaleInc="246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56EBF-583C-4BDF-8B29-EC44FC06E822}" type="pres">
      <dgm:prSet presAssocID="{E75843BE-6123-4554-AF5E-C61C96435EE6}" presName="parTrans" presStyleLbl="bgSibTrans2D1" presStyleIdx="1" presStyleCnt="4" custLinFactNeighborX="1379"/>
      <dgm:spPr/>
      <dgm:t>
        <a:bodyPr/>
        <a:lstStyle/>
        <a:p>
          <a:endParaRPr lang="ru-RU"/>
        </a:p>
      </dgm:t>
    </dgm:pt>
    <dgm:pt modelId="{5191987E-868F-4A21-9E06-7F6813CF514C}" type="pres">
      <dgm:prSet presAssocID="{9934B5D2-FDEA-480E-9315-57A448D59B27}" presName="node" presStyleLbl="node1" presStyleIdx="1" presStyleCnt="4" custScaleX="109256" custRadScaleRad="96648" custRadScaleInc="-142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0236-D75E-4D8E-91F8-3F868DA0C560}" type="pres">
      <dgm:prSet presAssocID="{B012F37E-5C27-4C5D-A219-F17E14F9BD16}" presName="parTrans" presStyleLbl="bgSibTrans2D1" presStyleIdx="2" presStyleCnt="4" custLinFactNeighborX="-3600"/>
      <dgm:spPr/>
      <dgm:t>
        <a:bodyPr/>
        <a:lstStyle/>
        <a:p>
          <a:endParaRPr lang="ru-RU"/>
        </a:p>
      </dgm:t>
    </dgm:pt>
    <dgm:pt modelId="{757D3133-2BCF-43BC-B1A2-FAFC3C277995}" type="pres">
      <dgm:prSet presAssocID="{F2B5F5E4-9C4E-4D58-8AB4-0D6587DC2F18}" presName="node" presStyleLbl="node1" presStyleIdx="2" presStyleCnt="4" custScaleX="109379" custRadScaleRad="109084" custRadScaleInc="140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F3855-ECB9-4A22-AE47-F89C3AA0C305}" type="pres">
      <dgm:prSet presAssocID="{72962214-F078-4A51-823B-6B80AF83C077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98FEDAED-0444-49DF-A952-649252FEBC3E}" type="pres">
      <dgm:prSet presAssocID="{81145D3F-87C6-4690-A5E6-E9ADA0893797}" presName="node" presStyleLbl="node1" presStyleIdx="3" presStyleCnt="4" custScaleX="118488" custRadScaleRad="106873" custRadScaleInc="-25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9F132-530C-4A06-9EC6-AF392E0D74F4}" type="presOf" srcId="{387212D5-6526-47E7-9454-CF36637F01F1}" destId="{2962A367-AC60-49A8-BE17-76C7E3987E3E}" srcOrd="0" destOrd="0" presId="urn:microsoft.com/office/officeart/2005/8/layout/radial4"/>
    <dgm:cxn modelId="{1BC887CB-4E1C-4DAE-9094-34C39F78BBE7}" type="presOf" srcId="{9934B5D2-FDEA-480E-9315-57A448D59B27}" destId="{5191987E-868F-4A21-9E06-7F6813CF514C}" srcOrd="0" destOrd="0" presId="urn:microsoft.com/office/officeart/2005/8/layout/radial4"/>
    <dgm:cxn modelId="{4AF4FFD7-8403-4A88-9A4E-774CD60F6955}" type="presOf" srcId="{D93DF325-D012-4699-95EF-3377D84A64E6}" destId="{616C8683-240E-47D0-9E91-203CDEE6731B}" srcOrd="0" destOrd="0" presId="urn:microsoft.com/office/officeart/2005/8/layout/radial4"/>
    <dgm:cxn modelId="{AAC6C23E-ADB3-446B-90D1-34A43998D17B}" type="presOf" srcId="{B012F37E-5C27-4C5D-A219-F17E14F9BD16}" destId="{0B9F0236-D75E-4D8E-91F8-3F868DA0C560}" srcOrd="0" destOrd="0" presId="urn:microsoft.com/office/officeart/2005/8/layout/radial4"/>
    <dgm:cxn modelId="{01C3A2FC-EAE7-46B3-A51B-CCA9097B279A}" srcId="{D93DF325-D012-4699-95EF-3377D84A64E6}" destId="{DF74B005-99EE-486B-8639-B7146141A3FE}" srcOrd="0" destOrd="0" parTransId="{97DA0263-7FC7-4421-A1E1-CB719C51C515}" sibTransId="{264B4EBB-13DF-4DA5-8C70-161AAA5A3724}"/>
    <dgm:cxn modelId="{D834C4F8-E1D5-40CF-AA1C-FC46C5120B57}" srcId="{DF74B005-99EE-486B-8639-B7146141A3FE}" destId="{81145D3F-87C6-4690-A5E6-E9ADA0893797}" srcOrd="3" destOrd="0" parTransId="{72962214-F078-4A51-823B-6B80AF83C077}" sibTransId="{F7560BFC-A1B7-4715-9FE4-4DEDA60BDF7E}"/>
    <dgm:cxn modelId="{188F4825-1F47-4F40-8095-F824EE26708C}" srcId="{DF74B005-99EE-486B-8639-B7146141A3FE}" destId="{29C4DAC6-8BDE-48BF-884B-0A4BF96BD8A0}" srcOrd="0" destOrd="0" parTransId="{387212D5-6526-47E7-9454-CF36637F01F1}" sibTransId="{D32E90DA-155B-4659-8B16-3DA2E5112294}"/>
    <dgm:cxn modelId="{5F2253CC-3476-4426-92B6-41A07A36132F}" srcId="{DF74B005-99EE-486B-8639-B7146141A3FE}" destId="{9934B5D2-FDEA-480E-9315-57A448D59B27}" srcOrd="1" destOrd="0" parTransId="{E75843BE-6123-4554-AF5E-C61C96435EE6}" sibTransId="{06D66FF0-40D6-40C4-A607-D2C6E1DBC563}"/>
    <dgm:cxn modelId="{38C53FEC-5334-4076-BFDB-6C7CB81D499E}" srcId="{DF74B005-99EE-486B-8639-B7146141A3FE}" destId="{F2B5F5E4-9C4E-4D58-8AB4-0D6587DC2F18}" srcOrd="2" destOrd="0" parTransId="{B012F37E-5C27-4C5D-A219-F17E14F9BD16}" sibTransId="{641980A2-1FC4-4B5B-8977-B8B098B2C222}"/>
    <dgm:cxn modelId="{3964BAEE-E707-4F93-B659-F8461D3807A8}" type="presOf" srcId="{72962214-F078-4A51-823B-6B80AF83C077}" destId="{823F3855-ECB9-4A22-AE47-F89C3AA0C305}" srcOrd="0" destOrd="0" presId="urn:microsoft.com/office/officeart/2005/8/layout/radial4"/>
    <dgm:cxn modelId="{F22B0C5E-767B-431E-9D6D-E4E854CF66A8}" type="presOf" srcId="{81145D3F-87C6-4690-A5E6-E9ADA0893797}" destId="{98FEDAED-0444-49DF-A952-649252FEBC3E}" srcOrd="0" destOrd="0" presId="urn:microsoft.com/office/officeart/2005/8/layout/radial4"/>
    <dgm:cxn modelId="{46A276DB-B65C-4762-AFE3-95FEF3CD1294}" type="presOf" srcId="{DF74B005-99EE-486B-8639-B7146141A3FE}" destId="{25DB082F-F1D5-4AA6-81F2-ADD4F4FB2584}" srcOrd="0" destOrd="0" presId="urn:microsoft.com/office/officeart/2005/8/layout/radial4"/>
    <dgm:cxn modelId="{7013FB9A-331A-4CCE-919D-0345ABA11A1C}" type="presOf" srcId="{E75843BE-6123-4554-AF5E-C61C96435EE6}" destId="{98456EBF-583C-4BDF-8B29-EC44FC06E822}" srcOrd="0" destOrd="0" presId="urn:microsoft.com/office/officeart/2005/8/layout/radial4"/>
    <dgm:cxn modelId="{D7C082AE-54FF-48CD-B70C-4EC782BC8773}" type="presOf" srcId="{F2B5F5E4-9C4E-4D58-8AB4-0D6587DC2F18}" destId="{757D3133-2BCF-43BC-B1A2-FAFC3C277995}" srcOrd="0" destOrd="0" presId="urn:microsoft.com/office/officeart/2005/8/layout/radial4"/>
    <dgm:cxn modelId="{975A0BDE-569F-4AA0-8802-31D19578432C}" type="presOf" srcId="{29C4DAC6-8BDE-48BF-884B-0A4BF96BD8A0}" destId="{B288ADA7-89F5-47AC-BAB1-9EA6DD80E7B3}" srcOrd="0" destOrd="0" presId="urn:microsoft.com/office/officeart/2005/8/layout/radial4"/>
    <dgm:cxn modelId="{B1E5F9CF-27AE-4B94-9C6B-73F99590777C}" type="presParOf" srcId="{616C8683-240E-47D0-9E91-203CDEE6731B}" destId="{25DB082F-F1D5-4AA6-81F2-ADD4F4FB2584}" srcOrd="0" destOrd="0" presId="urn:microsoft.com/office/officeart/2005/8/layout/radial4"/>
    <dgm:cxn modelId="{CE66F817-C035-4C51-ACA1-E3E80AC12C2C}" type="presParOf" srcId="{616C8683-240E-47D0-9E91-203CDEE6731B}" destId="{2962A367-AC60-49A8-BE17-76C7E3987E3E}" srcOrd="1" destOrd="0" presId="urn:microsoft.com/office/officeart/2005/8/layout/radial4"/>
    <dgm:cxn modelId="{07617825-83C4-46CF-BBE4-6D9CC5E164EC}" type="presParOf" srcId="{616C8683-240E-47D0-9E91-203CDEE6731B}" destId="{B288ADA7-89F5-47AC-BAB1-9EA6DD80E7B3}" srcOrd="2" destOrd="0" presId="urn:microsoft.com/office/officeart/2005/8/layout/radial4"/>
    <dgm:cxn modelId="{55C63500-C5F7-4DEA-9656-40CF0CBCE740}" type="presParOf" srcId="{616C8683-240E-47D0-9E91-203CDEE6731B}" destId="{98456EBF-583C-4BDF-8B29-EC44FC06E822}" srcOrd="3" destOrd="0" presId="urn:microsoft.com/office/officeart/2005/8/layout/radial4"/>
    <dgm:cxn modelId="{B330572A-CFB4-4DF1-8B95-1DAA8F6FCC26}" type="presParOf" srcId="{616C8683-240E-47D0-9E91-203CDEE6731B}" destId="{5191987E-868F-4A21-9E06-7F6813CF514C}" srcOrd="4" destOrd="0" presId="urn:microsoft.com/office/officeart/2005/8/layout/radial4"/>
    <dgm:cxn modelId="{03E34F85-B2CB-4F25-B56E-C8CB62B135FA}" type="presParOf" srcId="{616C8683-240E-47D0-9E91-203CDEE6731B}" destId="{0B9F0236-D75E-4D8E-91F8-3F868DA0C560}" srcOrd="5" destOrd="0" presId="urn:microsoft.com/office/officeart/2005/8/layout/radial4"/>
    <dgm:cxn modelId="{63456E49-7680-4389-A236-451D9296D43F}" type="presParOf" srcId="{616C8683-240E-47D0-9E91-203CDEE6731B}" destId="{757D3133-2BCF-43BC-B1A2-FAFC3C277995}" srcOrd="6" destOrd="0" presId="urn:microsoft.com/office/officeart/2005/8/layout/radial4"/>
    <dgm:cxn modelId="{C8A31276-0ADC-4E70-8770-3C6DC8DE3262}" type="presParOf" srcId="{616C8683-240E-47D0-9E91-203CDEE6731B}" destId="{823F3855-ECB9-4A22-AE47-F89C3AA0C305}" srcOrd="7" destOrd="0" presId="urn:microsoft.com/office/officeart/2005/8/layout/radial4"/>
    <dgm:cxn modelId="{F92AC6A1-F975-4871-9041-E547594F0696}" type="presParOf" srcId="{616C8683-240E-47D0-9E91-203CDEE6731B}" destId="{98FEDAED-0444-49DF-A952-649252FEBC3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9B2AA6-D604-4E61-9950-ADF348A74346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D41E53-499A-4455-9A6E-787CEFE440B8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000" dirty="0" smtClean="0"/>
            <a:t>PROFESSIONAL STANDARDS </a:t>
          </a:r>
          <a:r>
            <a:rPr lang="en-US" sz="2000" dirty="0" smtClean="0"/>
            <a:t>DEVELOPMENT</a:t>
          </a:r>
          <a:endParaRPr lang="ru-RU" sz="2000" dirty="0"/>
        </a:p>
      </dgm:t>
    </dgm:pt>
    <dgm:pt modelId="{14E324C2-995A-491E-B431-18120DBF89C0}" type="parTrans" cxnId="{EB310054-DF31-4198-B1C0-25F7D55483D9}">
      <dgm:prSet/>
      <dgm:spPr/>
      <dgm:t>
        <a:bodyPr/>
        <a:lstStyle/>
        <a:p>
          <a:pPr algn="ctr"/>
          <a:endParaRPr lang="ru-RU"/>
        </a:p>
      </dgm:t>
    </dgm:pt>
    <dgm:pt modelId="{C7188AC6-4A97-422D-A5D4-7F43A418B225}" type="sibTrans" cxnId="{EB310054-DF31-4198-B1C0-25F7D55483D9}">
      <dgm:prSet/>
      <dgm:spPr/>
      <dgm:t>
        <a:bodyPr/>
        <a:lstStyle/>
        <a:p>
          <a:pPr algn="ctr"/>
          <a:endParaRPr lang="ru-RU"/>
        </a:p>
      </dgm:t>
    </dgm:pt>
    <dgm:pt modelId="{678EDEAB-4DC3-4B71-9104-40803F3BB9B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/>
            <a:t>TRAINING AND TALENT MANAGEMENT</a:t>
          </a:r>
          <a:endParaRPr lang="ru-RU" sz="1600" dirty="0"/>
        </a:p>
      </dgm:t>
    </dgm:pt>
    <dgm:pt modelId="{EC63B246-1609-4959-AEB9-B881BB6F8C10}" type="parTrans" cxnId="{68F60C62-EF4E-4EB7-90AF-659056169BBD}">
      <dgm:prSet/>
      <dgm:spPr/>
      <dgm:t>
        <a:bodyPr/>
        <a:lstStyle/>
        <a:p>
          <a:pPr algn="ctr"/>
          <a:endParaRPr lang="ru-RU"/>
        </a:p>
      </dgm:t>
    </dgm:pt>
    <dgm:pt modelId="{EA48CB79-CAF0-417B-95E5-C2A31FB32B0E}" type="sibTrans" cxnId="{68F60C62-EF4E-4EB7-90AF-659056169BBD}">
      <dgm:prSet/>
      <dgm:spPr/>
      <dgm:t>
        <a:bodyPr/>
        <a:lstStyle/>
        <a:p>
          <a:pPr algn="ctr"/>
          <a:endParaRPr lang="ru-RU"/>
        </a:p>
      </dgm:t>
    </dgm:pt>
    <dgm:pt modelId="{F9949A9D-A276-494E-9C6A-F6950BCF92E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/>
            <a:t>SPECIAL COURSES FOR STUDENTS </a:t>
          </a:r>
          <a:endParaRPr lang="ru-RU" sz="2000" dirty="0"/>
        </a:p>
      </dgm:t>
    </dgm:pt>
    <dgm:pt modelId="{B55EA743-FBFE-43AD-9842-EAA1BA88DDE6}" type="parTrans" cxnId="{1D658CA3-B59D-48FB-B290-F0A101954BFF}">
      <dgm:prSet/>
      <dgm:spPr/>
      <dgm:t>
        <a:bodyPr/>
        <a:lstStyle/>
        <a:p>
          <a:pPr algn="ctr"/>
          <a:endParaRPr lang="ru-RU"/>
        </a:p>
      </dgm:t>
    </dgm:pt>
    <dgm:pt modelId="{3A5C65A8-5DC9-40CF-AD51-3A8B18D1BFFB}" type="sibTrans" cxnId="{1D658CA3-B59D-48FB-B290-F0A101954BFF}">
      <dgm:prSet/>
      <dgm:spPr/>
      <dgm:t>
        <a:bodyPr/>
        <a:lstStyle/>
        <a:p>
          <a:pPr algn="ctr"/>
          <a:endParaRPr lang="ru-RU"/>
        </a:p>
      </dgm:t>
    </dgm:pt>
    <dgm:pt modelId="{CA6E51E7-C936-4BFC-834E-BED3DF6A2A89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000" b="0" dirty="0" smtClean="0">
              <a:solidFill>
                <a:schemeClr val="tx1"/>
              </a:solidFill>
            </a:rPr>
            <a:t>GEOSPATIAL DATA BASIC OPERATION TRAINING </a:t>
          </a:r>
        </a:p>
        <a:p>
          <a:pPr algn="ctr"/>
          <a:r>
            <a:rPr lang="en-US" sz="2000" b="0" dirty="0" smtClean="0">
              <a:solidFill>
                <a:schemeClr val="tx1"/>
              </a:solidFill>
            </a:rPr>
            <a:t>FOR SCHOOL STUDENTS</a:t>
          </a:r>
          <a:endParaRPr lang="ru-RU" sz="2000" b="0" dirty="0">
            <a:solidFill>
              <a:schemeClr val="tx1"/>
            </a:solidFill>
          </a:endParaRPr>
        </a:p>
      </dgm:t>
    </dgm:pt>
    <dgm:pt modelId="{900A8AF6-87E5-4307-BFBD-5F9D2FD9D0B0}" type="parTrans" cxnId="{4F0B0DDD-4DE8-4ACA-9A69-0635930B2C70}">
      <dgm:prSet/>
      <dgm:spPr/>
      <dgm:t>
        <a:bodyPr/>
        <a:lstStyle/>
        <a:p>
          <a:pPr algn="ctr"/>
          <a:endParaRPr lang="ru-RU"/>
        </a:p>
      </dgm:t>
    </dgm:pt>
    <dgm:pt modelId="{73D9E475-9FEF-42FA-8656-8527AA80AA6E}" type="sibTrans" cxnId="{4F0B0DDD-4DE8-4ACA-9A69-0635930B2C70}">
      <dgm:prSet/>
      <dgm:spPr/>
      <dgm:t>
        <a:bodyPr/>
        <a:lstStyle/>
        <a:p>
          <a:pPr algn="ctr"/>
          <a:endParaRPr lang="ru-RU"/>
        </a:p>
      </dgm:t>
    </dgm:pt>
    <dgm:pt modelId="{BAB81FB2-F7AD-4FBD-87AB-1D315DDD23F5}" type="pres">
      <dgm:prSet presAssocID="{C89B2AA6-D604-4E61-9950-ADF348A743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F541E3-BC5D-4BF5-9F39-8B825FED94C4}" type="pres">
      <dgm:prSet presAssocID="{0BD41E53-499A-4455-9A6E-787CEFE440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5EEE7-BE24-4CEE-AB66-EA527DABC9BD}" type="pres">
      <dgm:prSet presAssocID="{C7188AC6-4A97-422D-A5D4-7F43A418B225}" presName="spacer" presStyleCnt="0"/>
      <dgm:spPr/>
      <dgm:t>
        <a:bodyPr/>
        <a:lstStyle/>
        <a:p>
          <a:endParaRPr lang="ru-RU"/>
        </a:p>
      </dgm:t>
    </dgm:pt>
    <dgm:pt modelId="{674ED198-59B0-48BF-A6AD-6CE3BB173A07}" type="pres">
      <dgm:prSet presAssocID="{678EDEAB-4DC3-4B71-9104-40803F3BB9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69F01-3158-4FA2-8054-47560CCA1B36}" type="pres">
      <dgm:prSet presAssocID="{EA48CB79-CAF0-417B-95E5-C2A31FB32B0E}" presName="spacer" presStyleCnt="0"/>
      <dgm:spPr/>
      <dgm:t>
        <a:bodyPr/>
        <a:lstStyle/>
        <a:p>
          <a:endParaRPr lang="ru-RU"/>
        </a:p>
      </dgm:t>
    </dgm:pt>
    <dgm:pt modelId="{E0C9E6A9-BCE3-4E85-9ED4-9DDFB4F87DD2}" type="pres">
      <dgm:prSet presAssocID="{F9949A9D-A276-494E-9C6A-F6950BCF92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13C3C-EE0F-45D6-BBDA-3EC2857D61F3}" type="pres">
      <dgm:prSet presAssocID="{3A5C65A8-5DC9-40CF-AD51-3A8B18D1BFFB}" presName="spacer" presStyleCnt="0"/>
      <dgm:spPr/>
      <dgm:t>
        <a:bodyPr/>
        <a:lstStyle/>
        <a:p>
          <a:endParaRPr lang="ru-RU"/>
        </a:p>
      </dgm:t>
    </dgm:pt>
    <dgm:pt modelId="{AF7B605E-55B7-4382-A08A-EED2CF4BB143}" type="pres">
      <dgm:prSet presAssocID="{CA6E51E7-C936-4BFC-834E-BED3DF6A2A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1013B-BCA1-4C98-B7A2-FEA0E5671929}" type="presOf" srcId="{F9949A9D-A276-494E-9C6A-F6950BCF92E6}" destId="{E0C9E6A9-BCE3-4E85-9ED4-9DDFB4F87DD2}" srcOrd="0" destOrd="0" presId="urn:microsoft.com/office/officeart/2005/8/layout/vList2"/>
    <dgm:cxn modelId="{68F60C62-EF4E-4EB7-90AF-659056169BBD}" srcId="{C89B2AA6-D604-4E61-9950-ADF348A74346}" destId="{678EDEAB-4DC3-4B71-9104-40803F3BB9BE}" srcOrd="1" destOrd="0" parTransId="{EC63B246-1609-4959-AEB9-B881BB6F8C10}" sibTransId="{EA48CB79-CAF0-417B-95E5-C2A31FB32B0E}"/>
    <dgm:cxn modelId="{1D658CA3-B59D-48FB-B290-F0A101954BFF}" srcId="{C89B2AA6-D604-4E61-9950-ADF348A74346}" destId="{F9949A9D-A276-494E-9C6A-F6950BCF92E6}" srcOrd="2" destOrd="0" parTransId="{B55EA743-FBFE-43AD-9842-EAA1BA88DDE6}" sibTransId="{3A5C65A8-5DC9-40CF-AD51-3A8B18D1BFFB}"/>
    <dgm:cxn modelId="{5A5CA5B3-CFFF-4641-B207-6DEF722E48F6}" type="presOf" srcId="{C89B2AA6-D604-4E61-9950-ADF348A74346}" destId="{BAB81FB2-F7AD-4FBD-87AB-1D315DDD23F5}" srcOrd="0" destOrd="0" presId="urn:microsoft.com/office/officeart/2005/8/layout/vList2"/>
    <dgm:cxn modelId="{3BE925BC-EE6F-4FA4-BF83-B20E83413BF9}" type="presOf" srcId="{CA6E51E7-C936-4BFC-834E-BED3DF6A2A89}" destId="{AF7B605E-55B7-4382-A08A-EED2CF4BB143}" srcOrd="0" destOrd="0" presId="urn:microsoft.com/office/officeart/2005/8/layout/vList2"/>
    <dgm:cxn modelId="{61610D92-EEF1-48D3-93AE-5983796C502E}" type="presOf" srcId="{678EDEAB-4DC3-4B71-9104-40803F3BB9BE}" destId="{674ED198-59B0-48BF-A6AD-6CE3BB173A07}" srcOrd="0" destOrd="0" presId="urn:microsoft.com/office/officeart/2005/8/layout/vList2"/>
    <dgm:cxn modelId="{A4967E33-B5DB-4F83-A6A1-8C23CF5C98CF}" type="presOf" srcId="{0BD41E53-499A-4455-9A6E-787CEFE440B8}" destId="{73F541E3-BC5D-4BF5-9F39-8B825FED94C4}" srcOrd="0" destOrd="0" presId="urn:microsoft.com/office/officeart/2005/8/layout/vList2"/>
    <dgm:cxn modelId="{EB310054-DF31-4198-B1C0-25F7D55483D9}" srcId="{C89B2AA6-D604-4E61-9950-ADF348A74346}" destId="{0BD41E53-499A-4455-9A6E-787CEFE440B8}" srcOrd="0" destOrd="0" parTransId="{14E324C2-995A-491E-B431-18120DBF89C0}" sibTransId="{C7188AC6-4A97-422D-A5D4-7F43A418B225}"/>
    <dgm:cxn modelId="{4F0B0DDD-4DE8-4ACA-9A69-0635930B2C70}" srcId="{C89B2AA6-D604-4E61-9950-ADF348A74346}" destId="{CA6E51E7-C936-4BFC-834E-BED3DF6A2A89}" srcOrd="3" destOrd="0" parTransId="{900A8AF6-87E5-4307-BFBD-5F9D2FD9D0B0}" sibTransId="{73D9E475-9FEF-42FA-8656-8527AA80AA6E}"/>
    <dgm:cxn modelId="{CC025885-C45D-4B05-AB53-C6ACEE7BB8EF}" type="presParOf" srcId="{BAB81FB2-F7AD-4FBD-87AB-1D315DDD23F5}" destId="{73F541E3-BC5D-4BF5-9F39-8B825FED94C4}" srcOrd="0" destOrd="0" presId="urn:microsoft.com/office/officeart/2005/8/layout/vList2"/>
    <dgm:cxn modelId="{3CC19D7F-FF8D-4EDC-9A4E-BFEC0C738808}" type="presParOf" srcId="{BAB81FB2-F7AD-4FBD-87AB-1D315DDD23F5}" destId="{6145EEE7-BE24-4CEE-AB66-EA527DABC9BD}" srcOrd="1" destOrd="0" presId="urn:microsoft.com/office/officeart/2005/8/layout/vList2"/>
    <dgm:cxn modelId="{3E6390E0-ED93-469F-A0E9-54B5C7E02B3A}" type="presParOf" srcId="{BAB81FB2-F7AD-4FBD-87AB-1D315DDD23F5}" destId="{674ED198-59B0-48BF-A6AD-6CE3BB173A07}" srcOrd="2" destOrd="0" presId="urn:microsoft.com/office/officeart/2005/8/layout/vList2"/>
    <dgm:cxn modelId="{085C4EA0-46DF-4F89-8A4E-AE58C8FD8DCA}" type="presParOf" srcId="{BAB81FB2-F7AD-4FBD-87AB-1D315DDD23F5}" destId="{57B69F01-3158-4FA2-8054-47560CCA1B36}" srcOrd="3" destOrd="0" presId="urn:microsoft.com/office/officeart/2005/8/layout/vList2"/>
    <dgm:cxn modelId="{DEA6326C-B8D1-4C64-94BD-2E2351D77EEE}" type="presParOf" srcId="{BAB81FB2-F7AD-4FBD-87AB-1D315DDD23F5}" destId="{E0C9E6A9-BCE3-4E85-9ED4-9DDFB4F87DD2}" srcOrd="4" destOrd="0" presId="urn:microsoft.com/office/officeart/2005/8/layout/vList2"/>
    <dgm:cxn modelId="{8144D231-D702-40F5-B3A3-F4BB3885C67B}" type="presParOf" srcId="{BAB81FB2-F7AD-4FBD-87AB-1D315DDD23F5}" destId="{90513C3C-EE0F-45D6-BBDA-3EC2857D61F3}" srcOrd="5" destOrd="0" presId="urn:microsoft.com/office/officeart/2005/8/layout/vList2"/>
    <dgm:cxn modelId="{2119BC13-06AA-4E29-921C-838DD393535B}" type="presParOf" srcId="{BAB81FB2-F7AD-4FBD-87AB-1D315DDD23F5}" destId="{AF7B605E-55B7-4382-A08A-EED2CF4BB1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082F-F1D5-4AA6-81F2-ADD4F4FB2584}">
      <dsp:nvSpPr>
        <dsp:cNvPr id="0" name=""/>
        <dsp:cNvSpPr/>
      </dsp:nvSpPr>
      <dsp:spPr>
        <a:xfrm>
          <a:off x="2821026" y="1970821"/>
          <a:ext cx="1702763" cy="1696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</dsp:txBody>
      <dsp:txXfrm>
        <a:off x="3070390" y="2219309"/>
        <a:ext cx="1204035" cy="1199806"/>
      </dsp:txXfrm>
    </dsp:sp>
    <dsp:sp modelId="{2962A367-AC60-49A8-BE17-76C7E3987E3E}">
      <dsp:nvSpPr>
        <dsp:cNvPr id="0" name=""/>
        <dsp:cNvSpPr/>
      </dsp:nvSpPr>
      <dsp:spPr>
        <a:xfrm rot="10800000">
          <a:off x="1403085" y="2598990"/>
          <a:ext cx="1339953" cy="4404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B288ADA7-89F5-47AC-BAB1-9EA6DD80E7B3}">
      <dsp:nvSpPr>
        <dsp:cNvPr id="0" name=""/>
        <dsp:cNvSpPr/>
      </dsp:nvSpPr>
      <dsp:spPr>
        <a:xfrm>
          <a:off x="669009" y="2231951"/>
          <a:ext cx="1468152" cy="1174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INFORMATION HANDLING SKILLS</a:t>
          </a:r>
        </a:p>
      </dsp:txBody>
      <dsp:txXfrm>
        <a:off x="703410" y="2266352"/>
        <a:ext cx="1399350" cy="1105720"/>
      </dsp:txXfrm>
    </dsp:sp>
    <dsp:sp modelId="{98456EBF-583C-4BDF-8B29-EC44FC06E822}">
      <dsp:nvSpPr>
        <dsp:cNvPr id="0" name=""/>
        <dsp:cNvSpPr/>
      </dsp:nvSpPr>
      <dsp:spPr>
        <a:xfrm rot="12820874">
          <a:off x="1253735" y="1578200"/>
          <a:ext cx="1773952" cy="4404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5191987E-868F-4A21-9E06-7F6813CF514C}">
      <dsp:nvSpPr>
        <dsp:cNvPr id="0" name=""/>
        <dsp:cNvSpPr/>
      </dsp:nvSpPr>
      <dsp:spPr>
        <a:xfrm>
          <a:off x="668550" y="719269"/>
          <a:ext cx="1468152" cy="1174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TERMINOLOGY AWARENESS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702951" y="753670"/>
        <a:ext cx="1399350" cy="1105720"/>
      </dsp:txXfrm>
    </dsp:sp>
    <dsp:sp modelId="{0B9F0236-D75E-4D8E-91F8-3F868DA0C560}">
      <dsp:nvSpPr>
        <dsp:cNvPr id="0" name=""/>
        <dsp:cNvSpPr/>
      </dsp:nvSpPr>
      <dsp:spPr>
        <a:xfrm rot="16200000">
          <a:off x="3137280" y="1153181"/>
          <a:ext cx="1070255" cy="4404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757D3133-2BCF-43BC-B1A2-FAFC3C277995}">
      <dsp:nvSpPr>
        <dsp:cNvPr id="0" name=""/>
        <dsp:cNvSpPr/>
      </dsp:nvSpPr>
      <dsp:spPr>
        <a:xfrm>
          <a:off x="2938331" y="251015"/>
          <a:ext cx="1468152" cy="1174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INTERNET OPERATION CONCE</a:t>
          </a:r>
          <a:r>
            <a:rPr lang="en-US" sz="1400" b="1" kern="1200" dirty="0" smtClean="0">
              <a:solidFill>
                <a:srgbClr val="0070C0"/>
              </a:solidFill>
            </a:rPr>
            <a:t>P</a:t>
          </a:r>
          <a:r>
            <a:rPr lang="ru-RU" sz="1400" b="1" kern="1200" dirty="0" smtClean="0">
              <a:solidFill>
                <a:srgbClr val="0070C0"/>
              </a:solidFill>
            </a:rPr>
            <a:t>T AWARENESS</a:t>
          </a:r>
        </a:p>
      </dsp:txBody>
      <dsp:txXfrm>
        <a:off x="2972732" y="285416"/>
        <a:ext cx="1399350" cy="1105720"/>
      </dsp:txXfrm>
    </dsp:sp>
    <dsp:sp modelId="{823F3855-ECB9-4A22-AE47-F89C3AA0C305}">
      <dsp:nvSpPr>
        <dsp:cNvPr id="0" name=""/>
        <dsp:cNvSpPr/>
      </dsp:nvSpPr>
      <dsp:spPr>
        <a:xfrm rot="19556273">
          <a:off x="4311247" y="1575990"/>
          <a:ext cx="1748557" cy="4404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FEDAED-0444-49DF-A952-649252FEBC3E}">
      <dsp:nvSpPr>
        <dsp:cNvPr id="0" name=""/>
        <dsp:cNvSpPr/>
      </dsp:nvSpPr>
      <dsp:spPr>
        <a:xfrm>
          <a:off x="5175729" y="719276"/>
          <a:ext cx="1468152" cy="1174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BASIC COMPUTER OPPORTUNITIES UNDERSTANDING</a:t>
          </a:r>
        </a:p>
      </dsp:txBody>
      <dsp:txXfrm>
        <a:off x="5210130" y="753677"/>
        <a:ext cx="1399350" cy="1105720"/>
      </dsp:txXfrm>
    </dsp:sp>
    <dsp:sp modelId="{25780C42-05B2-4B76-B53B-DD17169627CC}">
      <dsp:nvSpPr>
        <dsp:cNvPr id="0" name=""/>
        <dsp:cNvSpPr/>
      </dsp:nvSpPr>
      <dsp:spPr>
        <a:xfrm>
          <a:off x="4601776" y="2598990"/>
          <a:ext cx="1339953" cy="4404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78873ED6-73BE-4536-BDFB-688D836E051E}">
      <dsp:nvSpPr>
        <dsp:cNvPr id="0" name=""/>
        <dsp:cNvSpPr/>
      </dsp:nvSpPr>
      <dsp:spPr>
        <a:xfrm>
          <a:off x="5207654" y="2231951"/>
          <a:ext cx="1468152" cy="1174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</a:rPr>
            <a:t>US</a:t>
          </a:r>
          <a:r>
            <a:rPr lang="en-US" sz="1400" b="1" kern="1200" dirty="0" smtClean="0">
              <a:solidFill>
                <a:srgbClr val="0070C0"/>
              </a:solidFill>
            </a:rPr>
            <a:t>ING </a:t>
          </a:r>
          <a:r>
            <a:rPr lang="ru-RU" sz="1400" b="1" kern="1200" dirty="0" smtClean="0">
              <a:solidFill>
                <a:srgbClr val="0070C0"/>
              </a:solidFill>
            </a:rPr>
            <a:t>I</a:t>
          </a:r>
          <a:r>
            <a:rPr lang="en-US" sz="1400" b="1" kern="1200" dirty="0" smtClean="0">
              <a:solidFill>
                <a:srgbClr val="0070C0"/>
              </a:solidFill>
            </a:rPr>
            <a:t>C</a:t>
          </a:r>
          <a:r>
            <a:rPr lang="ru-RU" sz="1400" b="1" kern="1200" dirty="0" smtClean="0">
              <a:solidFill>
                <a:srgbClr val="0070C0"/>
              </a:solidFill>
            </a:rPr>
            <a:t>T </a:t>
          </a:r>
          <a:r>
            <a:rPr lang="en-US" sz="1400" b="1" kern="1200" dirty="0" smtClean="0">
              <a:solidFill>
                <a:srgbClr val="0070C0"/>
              </a:solidFill>
            </a:rPr>
            <a:t>FOR </a:t>
          </a:r>
          <a:r>
            <a:rPr lang="ru-RU" sz="1400" b="1" kern="1200" dirty="0" smtClean="0">
              <a:solidFill>
                <a:srgbClr val="0070C0"/>
              </a:solidFill>
            </a:rPr>
            <a:t>SOLVING</a:t>
          </a:r>
          <a:r>
            <a:rPr lang="en-US" sz="1400" b="1" kern="1200" dirty="0" smtClean="0">
              <a:solidFill>
                <a:srgbClr val="0070C0"/>
              </a:solidFill>
            </a:rPr>
            <a:t> PROBLEMS</a:t>
          </a:r>
          <a:endParaRPr lang="ru-RU" sz="1400" b="1" kern="1200" dirty="0" smtClean="0">
            <a:solidFill>
              <a:srgbClr val="0070C0"/>
            </a:solidFill>
          </a:endParaRPr>
        </a:p>
      </dsp:txBody>
      <dsp:txXfrm>
        <a:off x="5242055" y="2266352"/>
        <a:ext cx="1399350" cy="1105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DA40D-EBA8-4825-8121-4AC3DF97DE24}">
      <dsp:nvSpPr>
        <dsp:cNvPr id="0" name=""/>
        <dsp:cNvSpPr/>
      </dsp:nvSpPr>
      <dsp:spPr>
        <a:xfrm>
          <a:off x="0" y="0"/>
          <a:ext cx="4824536" cy="41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</a:t>
          </a:r>
          <a:r>
            <a:rPr lang="en-US" sz="1600" b="1" kern="1200" dirty="0" smtClean="0">
              <a:solidFill>
                <a:srgbClr val="0070C0"/>
              </a:solidFill>
            </a:rPr>
            <a:t>DIGITAL EDUCATIONAL CONTENT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1006883" y="0"/>
        <a:ext cx="3817652" cy="419759"/>
      </dsp:txXfrm>
    </dsp:sp>
    <dsp:sp modelId="{34F11D0C-9DA7-4904-9276-0B6475F3F9E0}">
      <dsp:nvSpPr>
        <dsp:cNvPr id="0" name=""/>
        <dsp:cNvSpPr/>
      </dsp:nvSpPr>
      <dsp:spPr>
        <a:xfrm>
          <a:off x="41975" y="41975"/>
          <a:ext cx="964907" cy="3358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B6DAD8-7EB0-499B-AD4C-ACB770141C5B}">
      <dsp:nvSpPr>
        <dsp:cNvPr id="0" name=""/>
        <dsp:cNvSpPr/>
      </dsp:nvSpPr>
      <dsp:spPr>
        <a:xfrm>
          <a:off x="0" y="461735"/>
          <a:ext cx="4824536" cy="41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</a:t>
          </a:r>
          <a:r>
            <a:rPr lang="en-US" sz="1600" b="1" kern="1200" dirty="0" smtClean="0">
              <a:solidFill>
                <a:srgbClr val="0070C0"/>
              </a:solidFill>
            </a:rPr>
            <a:t>ONLINE TESTING 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1006883" y="461735"/>
        <a:ext cx="3817652" cy="419759"/>
      </dsp:txXfrm>
    </dsp:sp>
    <dsp:sp modelId="{585B6487-328B-4743-B8DD-45ABC03C0B02}">
      <dsp:nvSpPr>
        <dsp:cNvPr id="0" name=""/>
        <dsp:cNvSpPr/>
      </dsp:nvSpPr>
      <dsp:spPr>
        <a:xfrm>
          <a:off x="41975" y="503711"/>
          <a:ext cx="964907" cy="3358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68798C-9514-4682-8913-A107E0011410}">
      <dsp:nvSpPr>
        <dsp:cNvPr id="0" name=""/>
        <dsp:cNvSpPr/>
      </dsp:nvSpPr>
      <dsp:spPr>
        <a:xfrm>
          <a:off x="0" y="923470"/>
          <a:ext cx="4824536" cy="41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   </a:t>
          </a:r>
          <a:r>
            <a:rPr lang="en-US" sz="1600" b="1" kern="1200" dirty="0" smtClean="0">
              <a:solidFill>
                <a:srgbClr val="0070C0"/>
              </a:solidFill>
            </a:rPr>
            <a:t>WEBINAR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1006883" y="923470"/>
        <a:ext cx="3817652" cy="419759"/>
      </dsp:txXfrm>
    </dsp:sp>
    <dsp:sp modelId="{2F3E0607-14A2-4452-A549-3378EF04A696}">
      <dsp:nvSpPr>
        <dsp:cNvPr id="0" name=""/>
        <dsp:cNvSpPr/>
      </dsp:nvSpPr>
      <dsp:spPr>
        <a:xfrm>
          <a:off x="41975" y="965446"/>
          <a:ext cx="964907" cy="3358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A08FEF-7E18-46C8-B8C3-BCED369D5E26}">
      <dsp:nvSpPr>
        <dsp:cNvPr id="0" name=""/>
        <dsp:cNvSpPr/>
      </dsp:nvSpPr>
      <dsp:spPr>
        <a:xfrm>
          <a:off x="0" y="1385206"/>
          <a:ext cx="4824536" cy="41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</a:t>
          </a:r>
          <a:r>
            <a:rPr lang="en-US" sz="1600" b="1" kern="1200" dirty="0" smtClean="0">
              <a:solidFill>
                <a:srgbClr val="0070C0"/>
              </a:solidFill>
            </a:rPr>
            <a:t>GUIDANCE MATERIALS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1006883" y="1385206"/>
        <a:ext cx="3817652" cy="419759"/>
      </dsp:txXfrm>
    </dsp:sp>
    <dsp:sp modelId="{2122B3B3-F178-4C0C-BA3A-D6A768901A1E}">
      <dsp:nvSpPr>
        <dsp:cNvPr id="0" name=""/>
        <dsp:cNvSpPr/>
      </dsp:nvSpPr>
      <dsp:spPr>
        <a:xfrm>
          <a:off x="41975" y="1427182"/>
          <a:ext cx="964907" cy="3358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EE325A-DB8C-47F6-9615-92BAA9BD3FB3}">
      <dsp:nvSpPr>
        <dsp:cNvPr id="0" name=""/>
        <dsp:cNvSpPr/>
      </dsp:nvSpPr>
      <dsp:spPr>
        <a:xfrm>
          <a:off x="0" y="1846941"/>
          <a:ext cx="4824536" cy="41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</a:t>
          </a:r>
          <a:r>
            <a:rPr lang="en-US" sz="1600" b="1" kern="1200" dirty="0" smtClean="0">
              <a:solidFill>
                <a:srgbClr val="0070C0"/>
              </a:solidFill>
            </a:rPr>
            <a:t>COURSE ELECTRONIC REGISTER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1006883" y="1846941"/>
        <a:ext cx="3817652" cy="419759"/>
      </dsp:txXfrm>
    </dsp:sp>
    <dsp:sp modelId="{5110B983-6F37-4FBD-B7D8-270554716EDF}">
      <dsp:nvSpPr>
        <dsp:cNvPr id="0" name=""/>
        <dsp:cNvSpPr/>
      </dsp:nvSpPr>
      <dsp:spPr>
        <a:xfrm>
          <a:off x="41975" y="1888917"/>
          <a:ext cx="964907" cy="3358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98B28-19A1-4569-BAF2-080A571E04EB}">
      <dsp:nvSpPr>
        <dsp:cNvPr id="0" name=""/>
        <dsp:cNvSpPr/>
      </dsp:nvSpPr>
      <dsp:spPr>
        <a:xfrm rot="10800000">
          <a:off x="1066179" y="324036"/>
          <a:ext cx="3096329" cy="4320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30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FULL-TIME EDUCATION</a:t>
          </a:r>
          <a:endParaRPr lang="ru-RU" sz="1600" b="1" kern="1200" dirty="0"/>
        </a:p>
      </dsp:txBody>
      <dsp:txXfrm rot="10800000">
        <a:off x="1174191" y="324036"/>
        <a:ext cx="2988317" cy="432048"/>
      </dsp:txXfrm>
    </dsp:sp>
    <dsp:sp modelId="{1F6E50B4-F67A-4EA5-906F-D07C35AF7D78}">
      <dsp:nvSpPr>
        <dsp:cNvPr id="0" name=""/>
        <dsp:cNvSpPr/>
      </dsp:nvSpPr>
      <dsp:spPr>
        <a:xfrm>
          <a:off x="518011" y="0"/>
          <a:ext cx="1080120" cy="10801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AD777-B297-4934-95CC-32F10DB062CD}">
      <dsp:nvSpPr>
        <dsp:cNvPr id="0" name=""/>
        <dsp:cNvSpPr/>
      </dsp:nvSpPr>
      <dsp:spPr>
        <a:xfrm>
          <a:off x="450408" y="411813"/>
          <a:ext cx="3208316" cy="4961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581999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ONLINE STUDY MODE</a:t>
          </a:r>
          <a:endParaRPr lang="ru-RU" sz="1600" b="1" kern="1200" dirty="0"/>
        </a:p>
      </dsp:txBody>
      <dsp:txXfrm>
        <a:off x="450408" y="411813"/>
        <a:ext cx="3084271" cy="496181"/>
      </dsp:txXfrm>
    </dsp:sp>
    <dsp:sp modelId="{E90ACEB3-949C-4150-9CA9-28E09A613229}">
      <dsp:nvSpPr>
        <dsp:cNvPr id="0" name=""/>
        <dsp:cNvSpPr/>
      </dsp:nvSpPr>
      <dsp:spPr>
        <a:xfrm>
          <a:off x="2943323" y="0"/>
          <a:ext cx="1430803" cy="13198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082F-F1D5-4AA6-81F2-ADD4F4FB2584}">
      <dsp:nvSpPr>
        <dsp:cNvPr id="0" name=""/>
        <dsp:cNvSpPr/>
      </dsp:nvSpPr>
      <dsp:spPr>
        <a:xfrm>
          <a:off x="3002130" y="1725898"/>
          <a:ext cx="1953919" cy="19470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</dsp:txBody>
      <dsp:txXfrm>
        <a:off x="3288275" y="2011038"/>
        <a:ext cx="1381629" cy="1376776"/>
      </dsp:txXfrm>
    </dsp:sp>
    <dsp:sp modelId="{2962A367-AC60-49A8-BE17-76C7E3987E3E}">
      <dsp:nvSpPr>
        <dsp:cNvPr id="0" name=""/>
        <dsp:cNvSpPr/>
      </dsp:nvSpPr>
      <dsp:spPr>
        <a:xfrm rot="18368838">
          <a:off x="4328210" y="1063441"/>
          <a:ext cx="1322667" cy="505411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B288ADA7-89F5-47AC-BAB1-9EA6DD80E7B3}">
      <dsp:nvSpPr>
        <dsp:cNvPr id="0" name=""/>
        <dsp:cNvSpPr/>
      </dsp:nvSpPr>
      <dsp:spPr>
        <a:xfrm>
          <a:off x="4354599" y="108236"/>
          <a:ext cx="2050082" cy="13477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70C0"/>
              </a:solidFill>
            </a:rPr>
            <a:t>GEOSPATIAL DATA CREATION SKILL</a:t>
          </a:r>
          <a:endParaRPr lang="ru-RU" sz="1400" b="1" kern="1200" dirty="0" smtClean="0">
            <a:solidFill>
              <a:srgbClr val="0070C0"/>
            </a:solidFill>
          </a:endParaRPr>
        </a:p>
      </dsp:txBody>
      <dsp:txXfrm>
        <a:off x="4394074" y="147711"/>
        <a:ext cx="1971132" cy="1268812"/>
      </dsp:txXfrm>
    </dsp:sp>
    <dsp:sp modelId="{98456EBF-583C-4BDF-8B29-EC44FC06E822}">
      <dsp:nvSpPr>
        <dsp:cNvPr id="0" name=""/>
        <dsp:cNvSpPr/>
      </dsp:nvSpPr>
      <dsp:spPr>
        <a:xfrm rot="10854282">
          <a:off x="1789719" y="2421062"/>
          <a:ext cx="1161050" cy="505411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5191987E-868F-4A21-9E06-7F6813CF514C}">
      <dsp:nvSpPr>
        <dsp:cNvPr id="0" name=""/>
        <dsp:cNvSpPr/>
      </dsp:nvSpPr>
      <dsp:spPr>
        <a:xfrm>
          <a:off x="853461" y="1990720"/>
          <a:ext cx="1840639" cy="13477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70C0"/>
              </a:solidFill>
            </a:rPr>
            <a:t>SPECIAL TERMINOLOGY AWARENESS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892936" y="2030195"/>
        <a:ext cx="1761689" cy="1268812"/>
      </dsp:txXfrm>
    </dsp:sp>
    <dsp:sp modelId="{0B9F0236-D75E-4D8E-91F8-3F868DA0C560}">
      <dsp:nvSpPr>
        <dsp:cNvPr id="0" name=""/>
        <dsp:cNvSpPr/>
      </dsp:nvSpPr>
      <dsp:spPr>
        <a:xfrm rot="21494256">
          <a:off x="4986937" y="2392138"/>
          <a:ext cx="1429243" cy="505411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757D3133-2BCF-43BC-B1A2-FAFC3C277995}">
      <dsp:nvSpPr>
        <dsp:cNvPr id="0" name=""/>
        <dsp:cNvSpPr/>
      </dsp:nvSpPr>
      <dsp:spPr>
        <a:xfrm>
          <a:off x="5545939" y="1948984"/>
          <a:ext cx="1842711" cy="13477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70C0"/>
              </a:solidFill>
            </a:rPr>
            <a:t>GEOSPATIAL DATA  UNDERSTANDING SKILL</a:t>
          </a:r>
          <a:endParaRPr lang="ru-RU" sz="1400" b="1" kern="1200" dirty="0" smtClean="0">
            <a:solidFill>
              <a:srgbClr val="0070C0"/>
            </a:solidFill>
          </a:endParaRPr>
        </a:p>
      </dsp:txBody>
      <dsp:txXfrm>
        <a:off x="5585414" y="1988459"/>
        <a:ext cx="1763761" cy="1268812"/>
      </dsp:txXfrm>
    </dsp:sp>
    <dsp:sp modelId="{823F3855-ECB9-4A22-AE47-F89C3AA0C305}">
      <dsp:nvSpPr>
        <dsp:cNvPr id="0" name=""/>
        <dsp:cNvSpPr/>
      </dsp:nvSpPr>
      <dsp:spPr>
        <a:xfrm rot="13909527">
          <a:off x="2207468" y="1073236"/>
          <a:ext cx="1383566" cy="505411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98FEDAED-0444-49DF-A952-649252FEBC3E}">
      <dsp:nvSpPr>
        <dsp:cNvPr id="0" name=""/>
        <dsp:cNvSpPr/>
      </dsp:nvSpPr>
      <dsp:spPr>
        <a:xfrm>
          <a:off x="1473602" y="108228"/>
          <a:ext cx="1996171" cy="13477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70C0"/>
              </a:solidFill>
            </a:rPr>
            <a:t>GEOSPATIAL DATA USING SKILL</a:t>
          </a:r>
          <a:endParaRPr lang="ru-RU" sz="1400" b="1" kern="1200" dirty="0" smtClean="0">
            <a:solidFill>
              <a:srgbClr val="0070C0"/>
            </a:solidFill>
          </a:endParaRPr>
        </a:p>
      </dsp:txBody>
      <dsp:txXfrm>
        <a:off x="1513077" y="147703"/>
        <a:ext cx="1917221" cy="1268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541E3-BC5D-4BF5-9F39-8B825FED94C4}">
      <dsp:nvSpPr>
        <dsp:cNvPr id="0" name=""/>
        <dsp:cNvSpPr/>
      </dsp:nvSpPr>
      <dsp:spPr>
        <a:xfrm>
          <a:off x="0" y="1445"/>
          <a:ext cx="6696744" cy="7851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PROFESSIONAL STANDARDS </a:t>
          </a:r>
          <a:r>
            <a:rPr lang="en-US" sz="2000" kern="1200" dirty="0" smtClean="0"/>
            <a:t>DEVELOPMENT</a:t>
          </a:r>
          <a:endParaRPr lang="ru-RU" sz="2000" kern="1200" dirty="0"/>
        </a:p>
      </dsp:txBody>
      <dsp:txXfrm>
        <a:off x="38330" y="39775"/>
        <a:ext cx="6620084" cy="708532"/>
      </dsp:txXfrm>
    </dsp:sp>
    <dsp:sp modelId="{674ED198-59B0-48BF-A6AD-6CE3BB173A07}">
      <dsp:nvSpPr>
        <dsp:cNvPr id="0" name=""/>
        <dsp:cNvSpPr/>
      </dsp:nvSpPr>
      <dsp:spPr>
        <a:xfrm>
          <a:off x="0" y="800868"/>
          <a:ext cx="6696744" cy="78519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TRAINING AND TALENT MANAGEMENT</a:t>
          </a:r>
          <a:endParaRPr lang="ru-RU" sz="1600" kern="1200" dirty="0"/>
        </a:p>
      </dsp:txBody>
      <dsp:txXfrm>
        <a:off x="38330" y="839198"/>
        <a:ext cx="6620084" cy="708532"/>
      </dsp:txXfrm>
    </dsp:sp>
    <dsp:sp modelId="{E0C9E6A9-BCE3-4E85-9ED4-9DDFB4F87DD2}">
      <dsp:nvSpPr>
        <dsp:cNvPr id="0" name=""/>
        <dsp:cNvSpPr/>
      </dsp:nvSpPr>
      <dsp:spPr>
        <a:xfrm>
          <a:off x="0" y="1600292"/>
          <a:ext cx="6696744" cy="78519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SPECIAL COURSES FOR STUDENTS </a:t>
          </a:r>
          <a:endParaRPr lang="ru-RU" sz="2000" kern="1200" dirty="0"/>
        </a:p>
      </dsp:txBody>
      <dsp:txXfrm>
        <a:off x="38330" y="1638622"/>
        <a:ext cx="6620084" cy="708532"/>
      </dsp:txXfrm>
    </dsp:sp>
    <dsp:sp modelId="{AF7B605E-55B7-4382-A08A-EED2CF4BB143}">
      <dsp:nvSpPr>
        <dsp:cNvPr id="0" name=""/>
        <dsp:cNvSpPr/>
      </dsp:nvSpPr>
      <dsp:spPr>
        <a:xfrm>
          <a:off x="0" y="2399716"/>
          <a:ext cx="6696744" cy="785192"/>
        </a:xfrm>
        <a:prstGeom prst="roundRect">
          <a:avLst/>
        </a:prstGeom>
        <a:gradFill rotWithShape="0">
          <a:gsLst>
            <a:gs pos="0">
              <a:schemeClr val="accent2">
                <a:hueOff val="10231913"/>
                <a:satOff val="-26655"/>
                <a:lumOff val="-25489"/>
                <a:alphaOff val="0"/>
                <a:tint val="50000"/>
                <a:satMod val="300000"/>
              </a:schemeClr>
            </a:gs>
            <a:gs pos="35000">
              <a:schemeClr val="accent2">
                <a:hueOff val="10231913"/>
                <a:satOff val="-26655"/>
                <a:lumOff val="-25489"/>
                <a:alphaOff val="0"/>
                <a:tint val="37000"/>
                <a:satMod val="300000"/>
              </a:schemeClr>
            </a:gs>
            <a:gs pos="100000">
              <a:schemeClr val="accent2">
                <a:hueOff val="10231913"/>
                <a:satOff val="-26655"/>
                <a:lumOff val="-254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GEOSPATIAL DATA BASIC OPERATION TRAINING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FOR SCHOOL STUDENTS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38330" y="2438046"/>
        <a:ext cx="6620084" cy="708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t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18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t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b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18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b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fld id="{CEB1667E-D5CC-4FEC-BC62-D9A6606F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36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t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18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t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2950"/>
            <a:ext cx="6618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5602" y="4714893"/>
            <a:ext cx="6046485" cy="466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b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18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b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fld id="{AC3C20A0-8E90-408B-A10D-86C6EA09B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9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indent="177800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indent="1682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indent="249238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indent="2444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indent="233363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tran.ru/c/m.exe?t=6867303_1_2&amp;s1=%EE%F7%ED%E0%FF%20%F4%EE%F0%EC%E0%20%EE%E1%F3%F7%E5%ED%E8%F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Calibri" pitchFamily="34" charset="0"/>
              </a:rPr>
              <a:t>Information</a:t>
            </a:r>
            <a:r>
              <a:rPr lang="en-US" sz="1600" baseline="0" dirty="0" smtClean="0">
                <a:latin typeface="Calibri" pitchFamily="34" charset="0"/>
              </a:rPr>
              <a:t> and Communication Technologies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176160" algn="just" defTabSz="912538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6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17780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indent="176160" defTabSz="912538"/>
            <a:endParaRPr lang="ru-RU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sz="16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/>
            </a:r>
            <a:br>
              <a:rPr kumimoji="1" lang="en-US" sz="16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</a:b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160" defTabSz="912538"/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marL="0" marR="0" indent="17780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8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79512" y="1779984"/>
            <a:ext cx="4465638" cy="113466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57504"/>
            <a:ext cx="6779096" cy="4320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740651" y="4869657"/>
            <a:ext cx="1152525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414E368-5EEF-473D-B6FC-4BC97E79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57504"/>
            <a:ext cx="6480720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27EB5F-4694-467B-B20D-874B625B78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7" r:id="rId1"/>
    <p:sldLayoutId id="2147485522" r:id="rId2"/>
    <p:sldLayoutId id="2147485523" r:id="rId3"/>
    <p:sldLayoutId id="214748552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9552" y="3003798"/>
            <a:ext cx="3059832" cy="810090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 smtClean="0">
                <a:solidFill>
                  <a:srgbClr val="144A6E"/>
                </a:solidFill>
              </a:rPr>
              <a:t>Alexander ZYKOV</a:t>
            </a:r>
            <a:endParaRPr lang="ru-RU" sz="2000" i="1" dirty="0" smtClean="0">
              <a:solidFill>
                <a:srgbClr val="144A6E"/>
              </a:solidFill>
            </a:endParaRPr>
          </a:p>
          <a:p>
            <a:pPr algn="l"/>
            <a:r>
              <a:rPr lang="ru-RU" sz="2000" i="1" dirty="0" smtClean="0">
                <a:solidFill>
                  <a:srgbClr val="144A6E"/>
                </a:solidFill>
              </a:rPr>
              <a:t> </a:t>
            </a:r>
            <a:endParaRPr lang="ru-RU" sz="2000" i="1" dirty="0">
              <a:solidFill>
                <a:srgbClr val="144A6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39552" y="1131590"/>
            <a:ext cx="3528392" cy="172819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Building Culture of Open Government in Certain Social Groups of the </a:t>
            </a:r>
            <a:r>
              <a:rPr lang="en-US" sz="2400" dirty="0" err="1" smtClean="0"/>
              <a:t>Khanty</a:t>
            </a:r>
            <a:r>
              <a:rPr lang="en-US" sz="2400" dirty="0" smtClean="0"/>
              <a:t>-</a:t>
            </a:r>
            <a:br>
              <a:rPr lang="en-US" sz="2400" dirty="0" smtClean="0"/>
            </a:br>
            <a:r>
              <a:rPr lang="en-US" sz="2400" dirty="0" err="1" smtClean="0"/>
              <a:t>Mansiysk</a:t>
            </a:r>
            <a:r>
              <a:rPr lang="en-US" sz="2400" dirty="0" smtClean="0"/>
              <a:t> Autonomous </a:t>
            </a:r>
            <a:r>
              <a:rPr lang="en-US" sz="2400" dirty="0" err="1" smtClean="0"/>
              <a:t>Okrug</a:t>
            </a:r>
            <a:r>
              <a:rPr lang="en-US" sz="2400" dirty="0" smtClean="0"/>
              <a:t> – </a:t>
            </a:r>
            <a:r>
              <a:rPr lang="en-US" sz="2400" dirty="0" err="1" smtClean="0"/>
              <a:t>Ugra</a:t>
            </a:r>
            <a:endParaRPr lang="ru-RU" sz="21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99216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44A6E"/>
                </a:solidFill>
                <a:latin typeface="Calibri" pitchFamily="34" charset="0"/>
              </a:rPr>
              <a:t>2016 </a:t>
            </a:r>
            <a:endParaRPr lang="ru-RU" sz="1400" dirty="0">
              <a:solidFill>
                <a:srgbClr val="144A6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Geoinformation</a:t>
            </a:r>
            <a:r>
              <a:rPr lang="en-US" dirty="0" smtClean="0"/>
              <a:t> literacy training </a:t>
            </a:r>
            <a:r>
              <a:rPr lang="en-US" dirty="0" smtClean="0"/>
              <a:t>stage</a:t>
            </a:r>
            <a:r>
              <a:rPr lang="en-US" dirty="0"/>
              <a:t>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6533829"/>
              </p:ext>
            </p:extLst>
          </p:nvPr>
        </p:nvGraphicFramePr>
        <p:xfrm>
          <a:off x="323528" y="1059582"/>
          <a:ext cx="6696744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350785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Interscholastic Space Services Center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271576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Regional Space Services Center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170765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Regional and Federal organizations based on the Space Services Center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6784" y="1138267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Regional and Federal organizations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228184" y="1275606"/>
            <a:ext cx="648072" cy="282747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Standards Development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957" y="1347614"/>
            <a:ext cx="2327835" cy="2304256"/>
          </a:xfrm>
          <a:prstGeom prst="roundRect">
            <a:avLst>
              <a:gd name="adj" fmla="val 6684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5710" y="1504404"/>
            <a:ext cx="2252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 smtClean="0">
                <a:latin typeface="Calibri" pitchFamily="34" charset="0"/>
              </a:rPr>
              <a:t>PROFESSIONAL </a:t>
            </a:r>
          </a:p>
          <a:p>
            <a:pPr lvl="0" algn="ctr"/>
            <a:r>
              <a:rPr lang="en-US" sz="1800" dirty="0" smtClean="0">
                <a:latin typeface="Calibri" pitchFamily="34" charset="0"/>
              </a:rPr>
              <a:t>STANDARDS </a:t>
            </a:r>
          </a:p>
          <a:p>
            <a:pPr lvl="0" algn="ctr"/>
            <a:r>
              <a:rPr lang="en-US" sz="1800" dirty="0" smtClean="0">
                <a:latin typeface="Calibri" pitchFamily="34" charset="0"/>
              </a:rPr>
              <a:t>DEVELOPMENT</a:t>
            </a:r>
            <a:endParaRPr lang="ru-RU" sz="1800" dirty="0" smtClean="0">
              <a:latin typeface="Calibri" pitchFamily="34" charset="0"/>
            </a:endParaRPr>
          </a:p>
        </p:txBody>
      </p:sp>
      <p:pic>
        <p:nvPicPr>
          <p:cNvPr id="5" name="Picture 2" descr="http://improveltd.co.uk/assets/images/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50" y="2618096"/>
            <a:ext cx="1884310" cy="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483768" y="1646348"/>
            <a:ext cx="6336703" cy="1717490"/>
          </a:xfrm>
          <a:prstGeom prst="roundRect">
            <a:avLst>
              <a:gd name="adj" fmla="val 73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9" y="173850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25000"/>
              </a:lnSpc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Description of typical working processes in professional sphere</a:t>
            </a:r>
          </a:p>
          <a:p>
            <a:pPr indent="177800">
              <a:lnSpc>
                <a:spcPct val="125000"/>
              </a:lnSpc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Detection of executing tasks set for certain qualified level</a:t>
            </a:r>
          </a:p>
          <a:p>
            <a:pPr indent="177800">
              <a:lnSpc>
                <a:spcPct val="125000"/>
              </a:lnSpc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Detection of work in progress difficulty level</a:t>
            </a:r>
            <a:endParaRPr lang="ru-RU" sz="1800" dirty="0" smtClean="0">
              <a:latin typeface="+mn-lt"/>
            </a:endParaRPr>
          </a:p>
          <a:p>
            <a:pPr lvl="0" indent="177800">
              <a:lnSpc>
                <a:spcPct val="125000"/>
              </a:lnSpc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Detection of knowledge skills essential for professional activities</a:t>
            </a:r>
            <a:endParaRPr lang="ru-RU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827584" y="2931790"/>
            <a:ext cx="2327835" cy="1656184"/>
          </a:xfrm>
          <a:prstGeom prst="roundRect">
            <a:avLst>
              <a:gd name="adj" fmla="val 668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6045"/>
            <a:ext cx="6480720" cy="32403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Professionals and students training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059583"/>
            <a:ext cx="2327835" cy="1440160"/>
          </a:xfrm>
          <a:prstGeom prst="roundRect">
            <a:avLst>
              <a:gd name="adj" fmla="val 6684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5816" y="1203598"/>
            <a:ext cx="5770984" cy="1152128"/>
          </a:xfrm>
          <a:prstGeom prst="roundRect">
            <a:avLst>
              <a:gd name="adj" fmla="val 7319"/>
            </a:avLst>
          </a:prstGeom>
          <a:solidFill>
            <a:schemeClr val="bg1"/>
          </a:solidFill>
          <a:ln w="6350">
            <a:solidFill>
              <a:srgbClr val="144A6E"/>
            </a:solidFill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203598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latin typeface="+mj-lt"/>
              </a:rPr>
              <a:t>TRAINING AND TALENT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58" y="3075806"/>
            <a:ext cx="225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latin typeface="+mj-lt"/>
              </a:rPr>
              <a:t>BACHELORS AND MAGISTERS TRAINING</a:t>
            </a:r>
            <a:endParaRPr lang="ru-RU" sz="1400" dirty="0" smtClean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7651" y="1347614"/>
            <a:ext cx="5668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Information thematic analysis training</a:t>
            </a:r>
          </a:p>
          <a:p>
            <a:pPr lvl="0"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Distributed information resource gaining access training</a:t>
            </a:r>
          </a:p>
          <a:p>
            <a:pPr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Special software training</a:t>
            </a:r>
          </a:p>
        </p:txBody>
      </p:sp>
      <p:pic>
        <p:nvPicPr>
          <p:cNvPr id="14338" name="Picture 2" descr="D:\КЛИПАРТ\ИКОНКИ вектор\vk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194" y="1744911"/>
            <a:ext cx="662558" cy="662558"/>
          </a:xfrm>
          <a:prstGeom prst="rect">
            <a:avLst/>
          </a:prstGeom>
          <a:noFill/>
        </p:spPr>
      </p:pic>
      <p:pic>
        <p:nvPicPr>
          <p:cNvPr id="14339" name="Picture 3" descr="D:\КЛИПАРТ\ИКОНКИ вектор\w512h5121390848184graduationcap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745" y="3667950"/>
            <a:ext cx="776008" cy="776008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2915816" y="3055658"/>
            <a:ext cx="5770984" cy="1383112"/>
          </a:xfrm>
          <a:prstGeom prst="roundRect">
            <a:avLst>
              <a:gd name="adj" fmla="val 7319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011403" y="3147814"/>
            <a:ext cx="5088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Basic information dimensional analysis training</a:t>
            </a:r>
          </a:p>
          <a:p>
            <a:pPr indent="177800"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Geospatial data presentation forms training</a:t>
            </a:r>
          </a:p>
          <a:p>
            <a:pPr indent="177800"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Basic geospatial data creation training</a:t>
            </a:r>
          </a:p>
          <a:p>
            <a:pPr indent="177800">
              <a:buClr>
                <a:schemeClr val="accent6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800" dirty="0" smtClean="0">
                <a:latin typeface="+mn-lt"/>
              </a:rPr>
              <a:t>Special terminology training</a:t>
            </a:r>
            <a:endParaRPr lang="ru-RU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7544" y="843558"/>
            <a:ext cx="4032448" cy="7020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students training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7584" y="1720286"/>
            <a:ext cx="388887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 geography – create maps of different objects, areas, zones etc.</a:t>
            </a:r>
            <a:endParaRPr lang="ru-RU" sz="1800" dirty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In history – reconstruct maps of warfare and territorial changes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r>
              <a:rPr lang="en-US" sz="1800" dirty="0" smtClean="0">
                <a:latin typeface="Calibri" pitchFamily="34" charset="0"/>
              </a:rPr>
              <a:t>In regional studies – create maps of  ethnic groups, cultures, regional traditions.</a:t>
            </a:r>
          </a:p>
          <a:p>
            <a:r>
              <a:rPr lang="en-US" sz="1800" dirty="0" smtClean="0">
                <a:latin typeface="Calibri" pitchFamily="34" charset="0"/>
              </a:rPr>
              <a:t>In biology – create maps of the Earth biosphere.</a:t>
            </a:r>
          </a:p>
          <a:p>
            <a:r>
              <a:rPr lang="en-US" sz="1800" dirty="0" smtClean="0">
                <a:latin typeface="Calibri" pitchFamily="34" charset="0"/>
              </a:rPr>
              <a:t>In ecology – create maps of the Earth ecosphere.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8" y="1183557"/>
            <a:ext cx="41052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67544" y="1768073"/>
            <a:ext cx="360040" cy="2700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2353161"/>
            <a:ext cx="360040" cy="2700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7544" y="2893221"/>
            <a:ext cx="360040" cy="2700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7544" y="4222685"/>
            <a:ext cx="360040" cy="2700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7544" y="3678875"/>
            <a:ext cx="360040" cy="2700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84356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Geospatial data opportunities using let: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08176" y="357188"/>
            <a:ext cx="6778625" cy="432197"/>
          </a:xfrm>
        </p:spPr>
        <p:txBody>
          <a:bodyPr/>
          <a:lstStyle/>
          <a:p>
            <a:r>
              <a:rPr lang="en-US" dirty="0" smtClean="0"/>
              <a:t>Open Data Portal</a:t>
            </a:r>
            <a:r>
              <a:rPr lang="ru-RU" dirty="0" smtClean="0"/>
              <a:t> </a:t>
            </a:r>
            <a:r>
              <a:rPr lang="en-US" dirty="0" smtClean="0"/>
              <a:t>of the </a:t>
            </a:r>
            <a:r>
              <a:rPr lang="en-US" dirty="0" err="1" smtClean="0"/>
              <a:t>Khanty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Mansiysk</a:t>
            </a:r>
            <a:r>
              <a:rPr lang="en-US" dirty="0" smtClean="0"/>
              <a:t> Autonomous </a:t>
            </a:r>
            <a:r>
              <a:rPr lang="en-US" dirty="0" err="1" smtClean="0"/>
              <a:t>Okrug</a:t>
            </a:r>
            <a:r>
              <a:rPr lang="en-US" dirty="0" smtClean="0"/>
              <a:t> – </a:t>
            </a:r>
            <a:r>
              <a:rPr lang="en-US" dirty="0" err="1" smtClean="0"/>
              <a:t>Ugra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3026B-7FAB-462F-9374-53B7C0044D5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9688"/>
            <a:ext cx="7155533" cy="3722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87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карта ЮГРЫ с точками город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71550"/>
            <a:ext cx="6624736" cy="3984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6045"/>
            <a:ext cx="6480720" cy="324036"/>
          </a:xfrm>
        </p:spPr>
        <p:txBody>
          <a:bodyPr/>
          <a:lstStyle/>
          <a:p>
            <a:r>
              <a:rPr lang="en-US" dirty="0" smtClean="0"/>
              <a:t>Information and Communication Technologies literacy training geography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624305" y="3795886"/>
            <a:ext cx="987895" cy="27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Pyt-Yakh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62857" y="1717720"/>
            <a:ext cx="870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Berezovsky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9524" y="2909507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Nyagan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00903" y="2033061"/>
            <a:ext cx="8538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Beloyarsky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55468" y="3281056"/>
            <a:ext cx="1247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Khanty-Mansiysk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149521" y="2413790"/>
            <a:ext cx="723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Kogalym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59353" y="2826728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Surgut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60270" y="3075806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Langepas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18341" y="2632153"/>
            <a:ext cx="825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Raduzhniy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17068" y="3535433"/>
            <a:ext cx="1135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Nizhnevartovsk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9173" y="3458030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Megion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21139" y="3649927"/>
            <a:ext cx="745320" cy="27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Urai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584" y="3104083"/>
            <a:ext cx="1085975" cy="27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Ugorsk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85555" y="4360500"/>
            <a:ext cx="845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Kondinskiy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78391" y="3517021"/>
            <a:ext cx="1335826" cy="27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Nefteyugansk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953828" y="3095855"/>
            <a:ext cx="1085975" cy="27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Sovietskiy</a:t>
            </a:r>
            <a:endParaRPr lang="ru-RU" i="1" dirty="0" smtClean="0">
              <a:latin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19929" y="2367266"/>
            <a:ext cx="1179825" cy="27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Oktyabrskiy</a:t>
            </a:r>
            <a:endParaRPr lang="ru-RU" i="1" dirty="0" smtClean="0">
              <a:latin typeface="Calibri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591579" y="2160223"/>
            <a:ext cx="622638" cy="808034"/>
            <a:chOff x="7720378" y="1228813"/>
            <a:chExt cx="760027" cy="986331"/>
          </a:xfrm>
        </p:grpSpPr>
        <p:sp>
          <p:nvSpPr>
            <p:cNvPr id="53" name="Равнобедренный треугольник 52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096235" y="2750135"/>
            <a:ext cx="316504" cy="422673"/>
            <a:chOff x="7720378" y="1228813"/>
            <a:chExt cx="760027" cy="986331"/>
          </a:xfrm>
        </p:grpSpPr>
        <p:sp>
          <p:nvSpPr>
            <p:cNvPr id="56" name="Равнобедренный треугольник 55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546617" y="2868118"/>
            <a:ext cx="316504" cy="422673"/>
            <a:chOff x="7720378" y="1228813"/>
            <a:chExt cx="760027" cy="986331"/>
          </a:xfrm>
        </p:grpSpPr>
        <p:sp>
          <p:nvSpPr>
            <p:cNvPr id="59" name="Равнобедренный треугольник 58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335050" y="2282365"/>
            <a:ext cx="316504" cy="422673"/>
            <a:chOff x="7720378" y="1228813"/>
            <a:chExt cx="760027" cy="986331"/>
          </a:xfrm>
        </p:grpSpPr>
        <p:sp>
          <p:nvSpPr>
            <p:cNvPr id="62" name="Равнобедренный треугольник 61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007239" y="3430694"/>
            <a:ext cx="316504" cy="422673"/>
            <a:chOff x="7720378" y="1228813"/>
            <a:chExt cx="760027" cy="986331"/>
          </a:xfrm>
        </p:grpSpPr>
        <p:sp>
          <p:nvSpPr>
            <p:cNvPr id="65" name="Равнобедренный треугольник 64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530931" y="2868118"/>
            <a:ext cx="316504" cy="422673"/>
            <a:chOff x="7720378" y="1228813"/>
            <a:chExt cx="760027" cy="986331"/>
          </a:xfrm>
        </p:grpSpPr>
        <p:sp>
          <p:nvSpPr>
            <p:cNvPr id="68" name="Равнобедренный треугольник 67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600903" y="3777615"/>
            <a:ext cx="316504" cy="422673"/>
            <a:chOff x="7720378" y="1228813"/>
            <a:chExt cx="760027" cy="986331"/>
          </a:xfrm>
        </p:grpSpPr>
        <p:sp>
          <p:nvSpPr>
            <p:cNvPr id="71" name="Равнобедренный треугольник 70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833020" y="2781790"/>
            <a:ext cx="316504" cy="422673"/>
            <a:chOff x="7720378" y="1228813"/>
            <a:chExt cx="760027" cy="986331"/>
          </a:xfrm>
        </p:grpSpPr>
        <p:sp>
          <p:nvSpPr>
            <p:cNvPr id="74" name="Равнобедренный треугольник 73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097665" y="1392025"/>
            <a:ext cx="316504" cy="422673"/>
            <a:chOff x="7720378" y="1228813"/>
            <a:chExt cx="760027" cy="986331"/>
          </a:xfrm>
        </p:grpSpPr>
        <p:sp>
          <p:nvSpPr>
            <p:cNvPr id="77" name="Равнобедренный треугольник 76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600903" y="1407861"/>
            <a:ext cx="469430" cy="560862"/>
            <a:chOff x="7720378" y="1228813"/>
            <a:chExt cx="760027" cy="986331"/>
          </a:xfrm>
        </p:grpSpPr>
        <p:sp>
          <p:nvSpPr>
            <p:cNvPr id="80" name="Равнобедренный треугольник 79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351696" y="2091498"/>
            <a:ext cx="316504" cy="422673"/>
            <a:chOff x="7720378" y="1228813"/>
            <a:chExt cx="760027" cy="986331"/>
          </a:xfrm>
        </p:grpSpPr>
        <p:sp>
          <p:nvSpPr>
            <p:cNvPr id="83" name="Равнобедренный треугольник 82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661748" y="3163074"/>
            <a:ext cx="316504" cy="422673"/>
            <a:chOff x="7720378" y="1228813"/>
            <a:chExt cx="760027" cy="986331"/>
          </a:xfrm>
        </p:grpSpPr>
        <p:sp>
          <p:nvSpPr>
            <p:cNvPr id="86" name="Равнобедренный треугольник 85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2843808" y="2730298"/>
            <a:ext cx="567215" cy="668740"/>
            <a:chOff x="7720378" y="1228813"/>
            <a:chExt cx="760027" cy="986331"/>
          </a:xfrm>
        </p:grpSpPr>
        <p:sp>
          <p:nvSpPr>
            <p:cNvPr id="89" name="Равнобедренный треугольник 88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209765" y="2033061"/>
            <a:ext cx="469430" cy="560862"/>
            <a:chOff x="7720378" y="1228813"/>
            <a:chExt cx="760027" cy="986331"/>
          </a:xfrm>
        </p:grpSpPr>
        <p:sp>
          <p:nvSpPr>
            <p:cNvPr id="92" name="Равнобедренный треугольник 91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2149524" y="2570454"/>
            <a:ext cx="316504" cy="422673"/>
            <a:chOff x="7720378" y="1228813"/>
            <a:chExt cx="760027" cy="986331"/>
          </a:xfrm>
        </p:grpSpPr>
        <p:sp>
          <p:nvSpPr>
            <p:cNvPr id="95" name="Равнобедренный треугольник 94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646640" y="3313922"/>
            <a:ext cx="533838" cy="622075"/>
            <a:chOff x="7720378" y="1228813"/>
            <a:chExt cx="760027" cy="986331"/>
          </a:xfrm>
        </p:grpSpPr>
        <p:sp>
          <p:nvSpPr>
            <p:cNvPr id="98" name="Равнобедренный треугольник 97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723591" y="2992969"/>
            <a:ext cx="316504" cy="422673"/>
            <a:chOff x="7720378" y="1228813"/>
            <a:chExt cx="760027" cy="986331"/>
          </a:xfrm>
        </p:grpSpPr>
        <p:sp>
          <p:nvSpPr>
            <p:cNvPr id="101" name="Равнобедренный треугольник 100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863121" y="2632153"/>
            <a:ext cx="622638" cy="776142"/>
            <a:chOff x="7720378" y="1228813"/>
            <a:chExt cx="760027" cy="986331"/>
          </a:xfrm>
        </p:grpSpPr>
        <p:sp>
          <p:nvSpPr>
            <p:cNvPr id="104" name="Равнобедренный треугольник 103"/>
            <p:cNvSpPr/>
            <p:nvPr/>
          </p:nvSpPr>
          <p:spPr>
            <a:xfrm flipV="1">
              <a:off x="7754992" y="1740406"/>
              <a:ext cx="690798" cy="4747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720378" y="1228813"/>
              <a:ext cx="760027" cy="7600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855519" y="987574"/>
            <a:ext cx="5324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Since 2010 more than 40 thousand people has been trained.</a:t>
            </a:r>
          </a:p>
          <a:p>
            <a:r>
              <a:rPr lang="en-US" sz="1600" dirty="0" smtClean="0">
                <a:latin typeface="+mn-lt"/>
              </a:rPr>
              <a:t>More than 15 thousand of them were residents from remote areas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3651870"/>
            <a:ext cx="8786842" cy="1188132"/>
          </a:xfrm>
        </p:spPr>
        <p:txBody>
          <a:bodyPr>
            <a:noAutofit/>
          </a:bodyPr>
          <a:lstStyle/>
          <a:p>
            <a:pPr algn="r"/>
            <a:endParaRPr lang="en-US" sz="2200" i="1" dirty="0" smtClean="0">
              <a:solidFill>
                <a:schemeClr val="bg1"/>
              </a:solidFill>
            </a:endParaRPr>
          </a:p>
          <a:p>
            <a:pPr algn="r"/>
            <a:r>
              <a:rPr lang="en-US" sz="2200" i="1" dirty="0" smtClean="0">
                <a:solidFill>
                  <a:schemeClr val="bg1"/>
                </a:solidFill>
              </a:rPr>
              <a:t>Faithfully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smtClean="0">
                <a:solidFill>
                  <a:schemeClr val="bg1"/>
                </a:solidFill>
              </a:rPr>
              <a:t>Alexander ZYKOV </a:t>
            </a:r>
            <a:r>
              <a:rPr lang="ru-RU" sz="2000" i="1" dirty="0" smtClean="0">
                <a:solidFill>
                  <a:schemeClr val="bg1"/>
                </a:solidFill>
              </a:rPr>
              <a:t>+7-982-412-00-11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algn="r"/>
            <a:r>
              <a:rPr lang="en-US" sz="2000" i="1" dirty="0" err="1" smtClean="0">
                <a:solidFill>
                  <a:schemeClr val="bg1"/>
                </a:solidFill>
              </a:rPr>
              <a:t>ZykovAS@uriit</a:t>
            </a:r>
            <a:r>
              <a:rPr lang="ru-RU" sz="2000" i="1" dirty="0" smtClean="0">
                <a:solidFill>
                  <a:schemeClr val="bg1"/>
                </a:solidFill>
              </a:rPr>
              <a:t>.</a:t>
            </a:r>
            <a:r>
              <a:rPr lang="en-US" sz="2000" i="1" dirty="0" err="1" smtClean="0">
                <a:solidFill>
                  <a:schemeClr val="bg1"/>
                </a:solidFill>
              </a:rPr>
              <a:t>ru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611560" y="1329612"/>
            <a:ext cx="3672408" cy="1134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your attention!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080" y="483518"/>
            <a:ext cx="6480720" cy="486054"/>
          </a:xfrm>
        </p:spPr>
        <p:txBody>
          <a:bodyPr/>
          <a:lstStyle/>
          <a:p>
            <a:r>
              <a:rPr lang="en-US" dirty="0" smtClean="0"/>
              <a:t>Information technology components of media information literacy (MIL)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730884"/>
            <a:ext cx="29523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 smtClean="0">
                <a:latin typeface="Calibri" pitchFamily="34" charset="0"/>
              </a:rPr>
              <a:t>Digital literacy,</a:t>
            </a:r>
          </a:p>
          <a:p>
            <a:pPr algn="r"/>
            <a:r>
              <a:rPr lang="en-US" sz="1700" dirty="0" smtClean="0">
                <a:latin typeface="Calibri" pitchFamily="34" charset="0"/>
              </a:rPr>
              <a:t>Computer literacy,</a:t>
            </a:r>
            <a:endParaRPr lang="ru-RU" sz="1700" dirty="0">
              <a:latin typeface="Calibri" pitchFamily="34" charset="0"/>
            </a:endParaRPr>
          </a:p>
          <a:p>
            <a:pPr algn="r"/>
            <a:r>
              <a:rPr lang="en-US" sz="1700" dirty="0" smtClean="0">
                <a:latin typeface="Calibri" pitchFamily="34" charset="0"/>
              </a:rPr>
              <a:t>I</a:t>
            </a:r>
            <a:r>
              <a:rPr lang="ru-RU" sz="1700" dirty="0" err="1" smtClean="0">
                <a:latin typeface="Calibri" pitchFamily="34" charset="0"/>
              </a:rPr>
              <a:t>nformation</a:t>
            </a:r>
            <a:r>
              <a:rPr lang="en-US" sz="1700" dirty="0" smtClean="0">
                <a:latin typeface="Calibri" pitchFamily="34" charset="0"/>
              </a:rPr>
              <a:t> literacy</a:t>
            </a:r>
            <a:r>
              <a:rPr lang="ru-RU" sz="1700" dirty="0" smtClean="0">
                <a:latin typeface="Calibri" pitchFamily="34" charset="0"/>
              </a:rPr>
              <a:t>,</a:t>
            </a:r>
          </a:p>
          <a:p>
            <a:pPr algn="r"/>
            <a:r>
              <a:rPr lang="ru-RU" sz="1700" dirty="0" err="1" smtClean="0">
                <a:latin typeface="Calibri" pitchFamily="34" charset="0"/>
              </a:rPr>
              <a:t>Internet</a:t>
            </a:r>
            <a:r>
              <a:rPr lang="en-US" sz="1700" dirty="0" smtClean="0">
                <a:latin typeface="Calibri" pitchFamily="34" charset="0"/>
              </a:rPr>
              <a:t> literacy</a:t>
            </a:r>
            <a:endParaRPr lang="ru-RU" sz="1700" dirty="0" smtClean="0">
              <a:latin typeface="Calibri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83514" y="969572"/>
            <a:ext cx="6924790" cy="3780420"/>
            <a:chOff x="195548" y="1083468"/>
            <a:chExt cx="6900595" cy="3648236"/>
          </a:xfrm>
        </p:grpSpPr>
        <p:pic>
          <p:nvPicPr>
            <p:cNvPr id="20" name="Рисунок 19" descr="1.jpg"/>
            <p:cNvPicPr>
              <a:picLocks noChangeAspect="1"/>
            </p:cNvPicPr>
            <p:nvPr/>
          </p:nvPicPr>
          <p:blipFill>
            <a:blip r:embed="rId3" cstate="print"/>
            <a:srcRect b="6181"/>
            <a:stretch>
              <a:fillRect/>
            </a:stretch>
          </p:blipFill>
          <p:spPr>
            <a:xfrm rot="21297317">
              <a:off x="195548" y="1083468"/>
              <a:ext cx="3647051" cy="3648236"/>
            </a:xfrm>
            <a:prstGeom prst="rect">
              <a:avLst/>
            </a:prstGeom>
          </p:spPr>
        </p:pic>
        <p:grpSp>
          <p:nvGrpSpPr>
            <p:cNvPr id="25" name="Группа 24"/>
            <p:cNvGrpSpPr/>
            <p:nvPr/>
          </p:nvGrpSpPr>
          <p:grpSpPr>
            <a:xfrm>
              <a:off x="3275856" y="1497268"/>
              <a:ext cx="3820287" cy="2538504"/>
              <a:chOff x="4427990" y="1329392"/>
              <a:chExt cx="3820287" cy="2538504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6036616" y="1329392"/>
                <a:ext cx="2211661" cy="19258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6168405" y="1428233"/>
                <a:ext cx="1984644" cy="17281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381833" y="1531395"/>
                <a:ext cx="1578412" cy="15218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47722" y="1833448"/>
                <a:ext cx="161252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ICT</a:t>
                </a:r>
                <a:r>
                  <a:rPr lang="ru-RU" sz="2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  </a:t>
                </a:r>
              </a:p>
              <a:p>
                <a:pPr lvl="0" algn="ctr"/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LITERACY</a:t>
                </a:r>
                <a:endParaRPr lang="ru-RU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18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5223503" y="1764234"/>
                <a:ext cx="356608" cy="26745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4575432" y="1599642"/>
                <a:ext cx="500624" cy="37546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5727559" y="1878376"/>
                <a:ext cx="212592" cy="15944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4863464" y="2679762"/>
                <a:ext cx="500624" cy="37546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5375903" y="2202412"/>
                <a:ext cx="356608" cy="26745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4791456" y="2148406"/>
                <a:ext cx="500624" cy="37546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796135" y="2253844"/>
                <a:ext cx="212592" cy="15944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655552" y="3057804"/>
                <a:ext cx="356608" cy="26745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427990" y="3435849"/>
                <a:ext cx="576063" cy="4320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6087601" y="2949792"/>
                <a:ext cx="183104" cy="15944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5439528" y="2625756"/>
                <a:ext cx="356608" cy="26745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871575" y="2688466"/>
                <a:ext cx="212592" cy="15944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5079488" y="3222396"/>
                <a:ext cx="500624" cy="37546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6553200" y="3462268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Information and Communication Technologies (ICT)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754" y="519522"/>
            <a:ext cx="7310046" cy="324036"/>
          </a:xfrm>
        </p:spPr>
        <p:txBody>
          <a:bodyPr/>
          <a:lstStyle/>
          <a:p>
            <a:r>
              <a:rPr lang="en-US" dirty="0" smtClean="0"/>
              <a:t>Information and Communication Technologies</a:t>
            </a:r>
            <a:br>
              <a:rPr lang="en-US" dirty="0" smtClean="0"/>
            </a:br>
            <a:r>
              <a:rPr lang="ru-RU" dirty="0" err="1" smtClean="0"/>
              <a:t>literacy</a:t>
            </a:r>
            <a:r>
              <a:rPr lang="ru-RU" dirty="0" smtClean="0"/>
              <a:t> </a:t>
            </a:r>
            <a:r>
              <a:rPr lang="en-US" dirty="0" smtClean="0"/>
              <a:t>factors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1335927"/>
              </p:ext>
            </p:extLst>
          </p:nvPr>
        </p:nvGraphicFramePr>
        <p:xfrm>
          <a:off x="1043608" y="843558"/>
          <a:ext cx="7344816" cy="363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c1jZJ5r6b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4387" y="3003799"/>
            <a:ext cx="1723258" cy="122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28610"/>
            <a:ext cx="6480720" cy="324036"/>
          </a:xfrm>
        </p:spPr>
        <p:txBody>
          <a:bodyPr/>
          <a:lstStyle/>
          <a:p>
            <a:r>
              <a:rPr lang="en-US" dirty="0" smtClean="0"/>
              <a:t>Complex approach in Information and Communication Technologies literacy training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987574"/>
            <a:ext cx="2327835" cy="1395447"/>
          </a:xfrm>
          <a:prstGeom prst="roundRect">
            <a:avLst>
              <a:gd name="adj" fmla="val 6684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71800" y="1086871"/>
            <a:ext cx="5760640" cy="1196847"/>
          </a:xfrm>
          <a:prstGeom prst="roundRect">
            <a:avLst>
              <a:gd name="adj" fmla="val 7319"/>
            </a:avLst>
          </a:prstGeom>
          <a:solidFill>
            <a:schemeClr val="bg1"/>
          </a:solidFill>
          <a:ln w="6350">
            <a:solidFill>
              <a:srgbClr val="144A6E"/>
            </a:solidFill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83568" y="987574"/>
            <a:ext cx="218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latin typeface="+mj-lt"/>
              </a:rPr>
              <a:t>e-Citizen program</a:t>
            </a:r>
          </a:p>
          <a:p>
            <a:pPr lvl="0" algn="ctr"/>
            <a:r>
              <a:rPr lang="en-US" sz="1600" dirty="0" smtClean="0">
                <a:latin typeface="+mj-lt"/>
              </a:rPr>
              <a:t>ECDL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35642" y="1114167"/>
            <a:ext cx="55967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File handling</a:t>
            </a:r>
          </a:p>
          <a:p>
            <a:pPr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Communication options</a:t>
            </a:r>
          </a:p>
          <a:p>
            <a:pPr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Electronic government services (e-Services)</a:t>
            </a:r>
          </a:p>
          <a:p>
            <a:pPr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Central and local public authorities sites</a:t>
            </a:r>
          </a:p>
          <a:p>
            <a:pPr indent="177800">
              <a:buClr>
                <a:srgbClr val="144A6E"/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Networking</a:t>
            </a: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259632" y="1572349"/>
          <a:ext cx="988341" cy="73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" r:id="rId4" imgW="3987302" imgH="3326984" progId="">
                  <p:embed/>
                </p:oleObj>
              </mc:Choice>
              <mc:Fallback>
                <p:oleObj name="Image" r:id="rId4" imgW="3987302" imgH="3326984" progId="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572349"/>
                        <a:ext cx="988341" cy="738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Скругленный прямоугольник 36"/>
          <p:cNvSpPr/>
          <p:nvPr/>
        </p:nvSpPr>
        <p:spPr>
          <a:xfrm>
            <a:off x="604268" y="2577447"/>
            <a:ext cx="2327835" cy="1722495"/>
          </a:xfrm>
          <a:prstGeom prst="roundRect">
            <a:avLst>
              <a:gd name="adj" fmla="val 66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71800" y="2652405"/>
            <a:ext cx="5760640" cy="1575529"/>
          </a:xfrm>
          <a:prstGeom prst="roundRect">
            <a:avLst>
              <a:gd name="adj" fmla="val 7319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23265" y="2643758"/>
            <a:ext cx="232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alibri" pitchFamily="34" charset="0"/>
              </a:rPr>
              <a:t>eGov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(E-government) course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32103" y="2643758"/>
            <a:ext cx="46642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Clr>
                <a:schemeClr val="bg1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e-Government concept</a:t>
            </a:r>
          </a:p>
          <a:p>
            <a:pPr indent="177800">
              <a:buClr>
                <a:schemeClr val="bg1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Central and local public authorities sites</a:t>
            </a:r>
          </a:p>
          <a:p>
            <a:pPr indent="177800">
              <a:buClr>
                <a:schemeClr val="bg1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E-democracy</a:t>
            </a:r>
          </a:p>
          <a:p>
            <a:pPr indent="177800">
              <a:buClr>
                <a:schemeClr val="bg1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Electronic government services (e-Services)</a:t>
            </a:r>
          </a:p>
          <a:p>
            <a:pPr indent="177800">
              <a:buClr>
                <a:schemeClr val="bg1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“One stop” principle</a:t>
            </a:r>
          </a:p>
          <a:p>
            <a:pPr indent="177800">
              <a:buClr>
                <a:schemeClr val="bg1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Electronic signature</a:t>
            </a:r>
          </a:p>
          <a:p>
            <a:pPr indent="177800">
              <a:buClr>
                <a:schemeClr val="bg1">
                  <a:lumMod val="50000"/>
                </a:schemeClr>
              </a:buClr>
              <a:buFont typeface="Calibri" pitchFamily="34" charset="0"/>
              <a:buChar char="▪"/>
            </a:pPr>
            <a:r>
              <a:rPr lang="en-US" sz="1400" dirty="0" smtClean="0">
                <a:latin typeface="+mn-lt"/>
              </a:rPr>
              <a:t>Useful online services (</a:t>
            </a:r>
            <a:r>
              <a:rPr lang="en-US" sz="1400" dirty="0" err="1" smtClean="0">
                <a:latin typeface="+mn-lt"/>
              </a:rPr>
              <a:t>eg</a:t>
            </a:r>
            <a:r>
              <a:rPr lang="en-US" sz="1400" dirty="0" smtClean="0">
                <a:latin typeface="+mn-lt"/>
              </a:rPr>
              <a:t>.: Housing and public utilities)</a:t>
            </a:r>
          </a:p>
        </p:txBody>
      </p:sp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1187624" y="3237601"/>
          <a:ext cx="936104" cy="97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6" imgW="3707937" imgH="3657143" progId="">
                  <p:embed/>
                </p:oleObj>
              </mc:Choice>
              <mc:Fallback>
                <p:oleObj name="Image" r:id="rId6" imgW="3707937" imgH="3657143" progId="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237601"/>
                        <a:ext cx="936104" cy="972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Скругленный прямоугольник 41"/>
          <p:cNvSpPr/>
          <p:nvPr/>
        </p:nvSpPr>
        <p:spPr>
          <a:xfrm>
            <a:off x="604268" y="4422762"/>
            <a:ext cx="7928172" cy="381236"/>
          </a:xfrm>
          <a:prstGeom prst="roundRect">
            <a:avLst>
              <a:gd name="adj" fmla="val 2167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79512" y="4445409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latin typeface="Calibri" pitchFamily="34" charset="0"/>
              </a:rPr>
              <a:t>Skills complex which provides a citizen an opportunity to become a full member of information society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9624"/>
            <a:ext cx="6480720" cy="324036"/>
          </a:xfrm>
        </p:spPr>
        <p:txBody>
          <a:bodyPr/>
          <a:lstStyle/>
          <a:p>
            <a:r>
              <a:rPr lang="en-US" dirty="0" smtClean="0"/>
              <a:t>Information and Communication Technologies literacy training process organization forms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5895489"/>
              </p:ext>
            </p:extLst>
          </p:nvPr>
        </p:nvGraphicFramePr>
        <p:xfrm>
          <a:off x="2051720" y="1599642"/>
          <a:ext cx="482453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07504" y="735546"/>
          <a:ext cx="46805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Стрелка влево 7"/>
          <p:cNvSpPr/>
          <p:nvPr/>
        </p:nvSpPr>
        <p:spPr>
          <a:xfrm rot="16200000">
            <a:off x="951663" y="2497806"/>
            <a:ext cx="1229378" cy="53869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9" name="Стрелка влево 8"/>
          <p:cNvSpPr/>
          <p:nvPr/>
        </p:nvSpPr>
        <p:spPr>
          <a:xfrm rot="5400000">
            <a:off x="6674931" y="2551812"/>
            <a:ext cx="1229378" cy="53869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graphicFrame>
        <p:nvGraphicFramePr>
          <p:cNvPr id="10" name="Схема 9"/>
          <p:cNvGraphicFramePr/>
          <p:nvPr/>
        </p:nvGraphicFramePr>
        <p:xfrm>
          <a:off x="4283968" y="3543858"/>
          <a:ext cx="4824536" cy="131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 descr="https://3.downloader.disk.yandex.ru/preview/e3d35926334e7532ed25a0c183f1755587b42a6288c1208ca36849f839538759/inf/Le1FmV8bEmDRJEn2aOUv2byzPPQKtUjxWM8uHLRaCht4AeHWQyWiptk4BLZo0SOnX9U_5JUxGOyNDuywx7zimw%3D%3D?uid=0&amp;filename=IMG_2223.JPG&amp;disposition=inline&amp;hash=&amp;limit=0&amp;content_type=image%2Fjpeg&amp;tknv=v2&amp;size=1280x783"/>
          <p:cNvPicPr>
            <a:picLocks noChangeAspect="1" noChangeArrowheads="1"/>
          </p:cNvPicPr>
          <p:nvPr/>
        </p:nvPicPr>
        <p:blipFill>
          <a:blip r:embed="rId3" cstate="print"/>
          <a:srcRect t="11772" r="37101" b="30323"/>
          <a:stretch>
            <a:fillRect/>
          </a:stretch>
        </p:blipFill>
        <p:spPr bwMode="auto">
          <a:xfrm flipH="1">
            <a:off x="4572000" y="671598"/>
            <a:ext cx="3531304" cy="182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s://3.downloader.disk.yandex.ru/preview/088fc1ca89b2ebc7da8d4e562cb2d913733be131a8f4962a9ddfcde331bd44de/inf/Le1FmV8bEmDRJEn2aOUv2Uy4l1wThtqXSV82JpURh2iBSZnS3uFHgwQ28uesHcKPEpUUwL3SLDUmjfUn7dlQeg%3D%3D?uid=0&amp;filename=DSC_8485.JPG&amp;disposition=inline&amp;hash=&amp;limit=0&amp;content_type=image%2Fjpeg&amp;tknv=v2&amp;size=1280x783"/>
          <p:cNvPicPr>
            <a:picLocks noChangeAspect="1" noChangeArrowheads="1"/>
          </p:cNvPicPr>
          <p:nvPr/>
        </p:nvPicPr>
        <p:blipFill>
          <a:blip r:embed="rId4" cstate="print"/>
          <a:srcRect r="11944" b="11171"/>
          <a:stretch>
            <a:fillRect/>
          </a:stretch>
        </p:blipFill>
        <p:spPr bwMode="auto">
          <a:xfrm flipH="1">
            <a:off x="357158" y="1500180"/>
            <a:ext cx="3700258" cy="187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71730" y="3490431"/>
            <a:ext cx="4586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kumimoji="0" lang="en-US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Today </a:t>
            </a:r>
            <a:r>
              <a:rPr kumimoji="0" lang="en-US" sz="1400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Ugra</a:t>
            </a:r>
            <a:r>
              <a:rPr kumimoji="0" lang="en-US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 gets second place among Russian regions with Common Government Services Portal registered user (550</a:t>
            </a:r>
            <a:r>
              <a:rPr kumimoji="0"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thousand people</a:t>
            </a:r>
            <a:r>
              <a:rPr kumimoji="0"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+mn-lt"/>
              </a:rPr>
              <a:t>43,5%  </a:t>
            </a:r>
            <a:r>
              <a:rPr lang="en-US" sz="1400" dirty="0" smtClean="0">
                <a:latin typeface="+mn-lt"/>
              </a:rPr>
              <a:t>of the total population of the region</a:t>
            </a:r>
            <a:r>
              <a:rPr kumimoji="0" lang="en-US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57504"/>
            <a:ext cx="6480720" cy="54006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Geoinformation</a:t>
            </a:r>
            <a:r>
              <a:rPr lang="en-US" dirty="0" smtClean="0"/>
              <a:t> using in everyday life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846" y="3004810"/>
            <a:ext cx="3350660" cy="165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4292" y="3982141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Information and reference tools, social networks in geospatial map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5039846" y="4628472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Traffic jam on maps.yandex.ru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5039846" y="2643758"/>
            <a:ext cx="32456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Google Earth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12292" name="Picture 4" descr="http://img.tamindir.com/ti_e_ul/Mystrandel/p/google-earth_2_976x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844" y="897564"/>
            <a:ext cx="3462297" cy="171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3283"/>
            <a:ext cx="1797727" cy="64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macdigger.ru/wp-content/uploads/2012/03/Find-My-Facebook-Friends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3283"/>
            <a:ext cx="18038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778707"/>
            <a:ext cx="1038555" cy="11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99" y="3075806"/>
            <a:ext cx="1958528" cy="6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35806"/>
            <a:ext cx="3821777" cy="4074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geoinformation</a:t>
            </a:r>
            <a:r>
              <a:rPr lang="en-US" dirty="0" smtClean="0"/>
              <a:t> literacy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865386" y="1071552"/>
            <a:ext cx="41357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Calibri" pitchFamily="34" charset="0"/>
              </a:rPr>
              <a:t>New idea of </a:t>
            </a:r>
            <a:r>
              <a:rPr lang="en-US" sz="1800" b="1" dirty="0" smtClean="0">
                <a:latin typeface="Calibri" pitchFamily="34" charset="0"/>
              </a:rPr>
              <a:t>“</a:t>
            </a:r>
            <a:r>
              <a:rPr lang="en-US" sz="1800" b="1" dirty="0" err="1" smtClean="0">
                <a:latin typeface="Calibri" pitchFamily="34" charset="0"/>
              </a:rPr>
              <a:t>geoinformation</a:t>
            </a:r>
            <a:r>
              <a:rPr lang="en-US" sz="1800" b="1" dirty="0" smtClean="0">
                <a:latin typeface="Calibri" pitchFamily="34" charset="0"/>
              </a:rPr>
              <a:t> literacy” </a:t>
            </a:r>
            <a:r>
              <a:rPr lang="en-US" sz="1800" dirty="0" smtClean="0">
                <a:latin typeface="Calibri" pitchFamily="34" charset="0"/>
              </a:rPr>
              <a:t>goes from appearance of large information and reference tools amount, which is based on wittings about object mutual arrangement on map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4363" y="3030370"/>
            <a:ext cx="2088232" cy="15661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err="1" smtClean="0"/>
              <a:t>Geoinformation</a:t>
            </a:r>
            <a:r>
              <a:rPr lang="en-US" sz="1500" b="1" dirty="0" smtClean="0"/>
              <a:t> literacy</a:t>
            </a:r>
            <a:endParaRPr lang="ru-RU" sz="1500" b="1" dirty="0"/>
          </a:p>
        </p:txBody>
      </p:sp>
      <p:sp>
        <p:nvSpPr>
          <p:cNvPr id="8" name="Нашивка 7"/>
          <p:cNvSpPr/>
          <p:nvPr/>
        </p:nvSpPr>
        <p:spPr>
          <a:xfrm rot="12182728">
            <a:off x="5265093" y="2917415"/>
            <a:ext cx="720725" cy="756047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6045"/>
            <a:ext cx="6480720" cy="324036"/>
          </a:xfrm>
        </p:spPr>
        <p:txBody>
          <a:bodyPr/>
          <a:lstStyle/>
          <a:p>
            <a:r>
              <a:rPr lang="en-US" dirty="0" err="1" smtClean="0"/>
              <a:t>Geoinformation</a:t>
            </a:r>
            <a:r>
              <a:rPr lang="en-US" dirty="0" smtClean="0"/>
              <a:t> literacy training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B5F-4694-467B-B20D-874B625B787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897564"/>
          <a:ext cx="7931224" cy="363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ЮНИИИТ">
      <a:dk1>
        <a:sysClr val="windowText" lastClr="000000"/>
      </a:dk1>
      <a:lt1>
        <a:sysClr val="window" lastClr="FFFFFF"/>
      </a:lt1>
      <a:dk2>
        <a:srgbClr val="106A91"/>
      </a:dk2>
      <a:lt2>
        <a:srgbClr val="EEECE1"/>
      </a:lt2>
      <a:accent1>
        <a:srgbClr val="05445E"/>
      </a:accent1>
      <a:accent2>
        <a:srgbClr val="E6A910"/>
      </a:accent2>
      <a:accent3>
        <a:srgbClr val="17365D"/>
      </a:accent3>
      <a:accent4>
        <a:srgbClr val="B7DDE8"/>
      </a:accent4>
      <a:accent5>
        <a:srgbClr val="66ACCB"/>
      </a:accent5>
      <a:accent6>
        <a:srgbClr val="F9CF64"/>
      </a:accent6>
      <a:hlink>
        <a:srgbClr val="023261"/>
      </a:hlink>
      <a:folHlink>
        <a:srgbClr val="FBE4A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528</Words>
  <Application>Microsoft Office PowerPoint</Application>
  <PresentationFormat>Экран (16:9)</PresentationFormat>
  <Paragraphs>138</Paragraphs>
  <Slides>16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1_Специальное оформление</vt:lpstr>
      <vt:lpstr>Image</vt:lpstr>
      <vt:lpstr>Building Culture of Open Government in Certain Social Groups of the Khanty- Mansiysk Autonomous Okrug – Ugra</vt:lpstr>
      <vt:lpstr>Information technology components of media information literacy (MIL)</vt:lpstr>
      <vt:lpstr>Information and Communication Technologies literacy factors</vt:lpstr>
      <vt:lpstr>Complex approach in Information and Communication Technologies literacy training</vt:lpstr>
      <vt:lpstr>Information and Communication Technologies literacy training process organization forms</vt:lpstr>
      <vt:lpstr>Презентация PowerPoint</vt:lpstr>
      <vt:lpstr>Geoinformation using in everyday life</vt:lpstr>
      <vt:lpstr>About geoinformation literacy</vt:lpstr>
      <vt:lpstr>Geoinformation literacy training</vt:lpstr>
      <vt:lpstr>Geoinformation literacy training stages</vt:lpstr>
      <vt:lpstr>Professional Standards Development</vt:lpstr>
      <vt:lpstr> Professionals and students training </vt:lpstr>
      <vt:lpstr>School students training</vt:lpstr>
      <vt:lpstr>Open Data Portal of the Khanty- Mansiysk Autonomous Okrug – Ugra</vt:lpstr>
      <vt:lpstr>Information and Communication Technologies literacy training geography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Неизвестный</dc:creator>
  <cp:lastModifiedBy>Зыков Александр Сергеевич</cp:lastModifiedBy>
  <cp:revision>5798</cp:revision>
  <cp:lastPrinted>2016-01-13T10:25:28Z</cp:lastPrinted>
  <dcterms:created xsi:type="dcterms:W3CDTF">2001-06-24T16:56:19Z</dcterms:created>
  <dcterms:modified xsi:type="dcterms:W3CDTF">2016-06-09T03:51:54Z</dcterms:modified>
</cp:coreProperties>
</file>